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3" r:id="rId4"/>
    <p:sldId id="257" r:id="rId5"/>
    <p:sldId id="258" r:id="rId6"/>
    <p:sldId id="262" r:id="rId7"/>
    <p:sldId id="261" r:id="rId8"/>
    <p:sldId id="264" r:id="rId9"/>
    <p:sldId id="265" r:id="rId10"/>
    <p:sldId id="259" r:id="rId1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580"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矩形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矩形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矩形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矩形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标题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zh-CN" altLang="en-US" smtClean="0"/>
              <a:t>单击此处编辑母版标题样式</a:t>
            </a:r>
            <a:endParaRPr lang="en-US"/>
          </a:p>
        </p:txBody>
      </p:sp>
      <p:sp>
        <p:nvSpPr>
          <p:cNvPr id="9" name="副标题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smtClean="0"/>
              <a:t>单击此处编辑母版副标题样式</a:t>
            </a:r>
            <a:endParaRPr lang="en-US"/>
          </a:p>
        </p:txBody>
      </p:sp>
      <p:sp>
        <p:nvSpPr>
          <p:cNvPr id="10" name="日期占位符 27"/>
          <p:cNvSpPr>
            <a:spLocks noGrp="1"/>
          </p:cNvSpPr>
          <p:nvPr>
            <p:ph type="dt" sz="half" idx="10"/>
          </p:nvPr>
        </p:nvSpPr>
        <p:spPr>
          <a:xfrm>
            <a:off x="6400800" y="6354763"/>
            <a:ext cx="2286000" cy="366712"/>
          </a:xfrm>
        </p:spPr>
        <p:txBody>
          <a:bodyPr/>
          <a:lstStyle>
            <a:lvl1pPr>
              <a:defRPr sz="1400"/>
            </a:lvl1pPr>
          </a:lstStyle>
          <a:p>
            <a:pPr>
              <a:defRPr/>
            </a:pPr>
            <a:fld id="{1768FED8-8C35-4C6D-9AAB-33FA26182A0E}" type="datetimeFigureOut">
              <a:rPr lang="zh-CN" altLang="en-US"/>
              <a:pPr>
                <a:defRPr/>
              </a:pPr>
              <a:t>2020/12/28</a:t>
            </a:fld>
            <a:endParaRPr lang="zh-CN" altLang="en-US"/>
          </a:p>
        </p:txBody>
      </p:sp>
      <p:sp>
        <p:nvSpPr>
          <p:cNvPr id="11" name="页脚占位符 16"/>
          <p:cNvSpPr>
            <a:spLocks noGrp="1"/>
          </p:cNvSpPr>
          <p:nvPr>
            <p:ph type="ftr" sz="quarter" idx="11"/>
          </p:nvPr>
        </p:nvSpPr>
        <p:spPr>
          <a:xfrm>
            <a:off x="2898775" y="6354763"/>
            <a:ext cx="3475038" cy="366712"/>
          </a:xfrm>
        </p:spPr>
        <p:txBody>
          <a:bodyPr/>
          <a:lstStyle>
            <a:lvl1pPr>
              <a:defRPr/>
            </a:lvl1pPr>
          </a:lstStyle>
          <a:p>
            <a:pPr>
              <a:defRPr/>
            </a:pPr>
            <a:endParaRPr lang="zh-CN" altLang="en-US"/>
          </a:p>
        </p:txBody>
      </p:sp>
      <p:sp>
        <p:nvSpPr>
          <p:cNvPr id="12" name="灯片编号占位符 28"/>
          <p:cNvSpPr>
            <a:spLocks noGrp="1"/>
          </p:cNvSpPr>
          <p:nvPr>
            <p:ph type="sldNum" sz="quarter" idx="12"/>
          </p:nvPr>
        </p:nvSpPr>
        <p:spPr>
          <a:xfrm>
            <a:off x="1216025" y="6354763"/>
            <a:ext cx="1219200" cy="366712"/>
          </a:xfrm>
        </p:spPr>
        <p:txBody>
          <a:bodyPr/>
          <a:lstStyle>
            <a:lvl1pPr>
              <a:defRPr/>
            </a:lvl1pPr>
          </a:lstStyle>
          <a:p>
            <a:fld id="{6C0F56DC-00C5-4A77-BAA6-0AA7F3E3AE98}" type="slidenum">
              <a:rPr lang="zh-CN" altLang="en-US"/>
              <a:pPr/>
              <a:t>‹#›</a:t>
            </a:fld>
            <a:endParaRPr lang="zh-CN" altLang="en-US"/>
          </a:p>
        </p:txBody>
      </p:sp>
    </p:spTree>
    <p:extLst>
      <p:ext uri="{BB962C8B-B14F-4D97-AF65-F5344CB8AC3E}">
        <p14:creationId xmlns:p14="http://schemas.microsoft.com/office/powerpoint/2010/main" val="1296634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13"/>
          <p:cNvSpPr>
            <a:spLocks noGrp="1"/>
          </p:cNvSpPr>
          <p:nvPr>
            <p:ph type="dt" sz="half" idx="10"/>
          </p:nvPr>
        </p:nvSpPr>
        <p:spPr/>
        <p:txBody>
          <a:bodyPr/>
          <a:lstStyle>
            <a:lvl1pPr>
              <a:defRPr/>
            </a:lvl1pPr>
          </a:lstStyle>
          <a:p>
            <a:pPr>
              <a:defRPr/>
            </a:pPr>
            <a:fld id="{81B06CBE-FF9B-4CBD-815A-1ECD7A57C185}" type="datetimeFigureOut">
              <a:rPr lang="zh-CN" altLang="en-US"/>
              <a:pPr>
                <a:defRPr/>
              </a:pPr>
              <a:t>2020/12/28</a:t>
            </a:fld>
            <a:endParaRPr lang="zh-CN" altLang="en-US"/>
          </a:p>
        </p:txBody>
      </p:sp>
      <p:sp>
        <p:nvSpPr>
          <p:cNvPr id="5" name="页脚占位符 2"/>
          <p:cNvSpPr>
            <a:spLocks noGrp="1"/>
          </p:cNvSpPr>
          <p:nvPr>
            <p:ph type="ftr" sz="quarter" idx="11"/>
          </p:nvPr>
        </p:nvSpPr>
        <p:spPr/>
        <p:txBody>
          <a:bodyPr/>
          <a:lstStyle>
            <a:lvl1pPr>
              <a:defRPr/>
            </a:lvl1pPr>
          </a:lstStyle>
          <a:p>
            <a:pPr>
              <a:defRPr/>
            </a:pPr>
            <a:endParaRPr lang="zh-CN" altLang="en-US"/>
          </a:p>
        </p:txBody>
      </p:sp>
      <p:sp>
        <p:nvSpPr>
          <p:cNvPr id="6" name="灯片编号占位符 22"/>
          <p:cNvSpPr>
            <a:spLocks noGrp="1"/>
          </p:cNvSpPr>
          <p:nvPr>
            <p:ph type="sldNum" sz="quarter" idx="12"/>
          </p:nvPr>
        </p:nvSpPr>
        <p:spPr/>
        <p:txBody>
          <a:bodyPr/>
          <a:lstStyle>
            <a:lvl1pPr>
              <a:defRPr/>
            </a:lvl1pPr>
          </a:lstStyle>
          <a:p>
            <a:fld id="{208F2F4E-8390-4EF7-8512-8E5355DD1383}" type="slidenum">
              <a:rPr lang="zh-CN" altLang="en-US"/>
              <a:pPr/>
              <a:t>‹#›</a:t>
            </a:fld>
            <a:endParaRPr lang="zh-CN" altLang="en-US"/>
          </a:p>
        </p:txBody>
      </p:sp>
    </p:spTree>
    <p:extLst>
      <p:ext uri="{BB962C8B-B14F-4D97-AF65-F5344CB8AC3E}">
        <p14:creationId xmlns:p14="http://schemas.microsoft.com/office/powerpoint/2010/main" val="1927935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直接连接符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5" name="等腰三角形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直接连接符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3"/>
          <p:cNvSpPr>
            <a:spLocks noGrp="1"/>
          </p:cNvSpPr>
          <p:nvPr>
            <p:ph type="dt" sz="half" idx="10"/>
          </p:nvPr>
        </p:nvSpPr>
        <p:spPr/>
        <p:txBody>
          <a:bodyPr/>
          <a:lstStyle>
            <a:lvl1pPr>
              <a:defRPr/>
            </a:lvl1pPr>
          </a:lstStyle>
          <a:p>
            <a:pPr>
              <a:defRPr/>
            </a:pPr>
            <a:fld id="{365D593B-B7A9-4EC5-81C1-7045D336C654}" type="datetimeFigureOut">
              <a:rPr lang="zh-CN" altLang="en-US"/>
              <a:pPr>
                <a:defRPr/>
              </a:pPr>
              <a:t>2020/12/28</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fld id="{69757875-5750-4DC6-B0D7-876B466A150A}" type="slidenum">
              <a:rPr lang="zh-CN" altLang="en-US"/>
              <a:pPr/>
              <a:t>‹#›</a:t>
            </a:fld>
            <a:endParaRPr lang="zh-CN" altLang="en-US"/>
          </a:p>
        </p:txBody>
      </p:sp>
    </p:spTree>
    <p:extLst>
      <p:ext uri="{BB962C8B-B14F-4D97-AF65-F5344CB8AC3E}">
        <p14:creationId xmlns:p14="http://schemas.microsoft.com/office/powerpoint/2010/main" val="1592634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8" name="内容占位符 7"/>
          <p:cNvSpPr>
            <a:spLocks noGrp="1"/>
          </p:cNvSpPr>
          <p:nvPr>
            <p:ph sz="quarter" idx="1"/>
          </p:nvPr>
        </p:nvSpPr>
        <p:spPr>
          <a:xfrm>
            <a:off x="457200" y="1219200"/>
            <a:ext cx="8229600" cy="493776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13"/>
          <p:cNvSpPr>
            <a:spLocks noGrp="1"/>
          </p:cNvSpPr>
          <p:nvPr>
            <p:ph type="dt" sz="half" idx="10"/>
          </p:nvPr>
        </p:nvSpPr>
        <p:spPr/>
        <p:txBody>
          <a:bodyPr/>
          <a:lstStyle>
            <a:lvl1pPr>
              <a:defRPr/>
            </a:lvl1pPr>
          </a:lstStyle>
          <a:p>
            <a:pPr>
              <a:defRPr/>
            </a:pPr>
            <a:fld id="{20D91728-1A18-4920-8839-987D1E49B06C}" type="datetimeFigureOut">
              <a:rPr lang="zh-CN" altLang="en-US"/>
              <a:pPr>
                <a:defRPr/>
              </a:pPr>
              <a:t>2020/12/28</a:t>
            </a:fld>
            <a:endParaRPr lang="zh-CN" altLang="en-US"/>
          </a:p>
        </p:txBody>
      </p:sp>
      <p:sp>
        <p:nvSpPr>
          <p:cNvPr id="5" name="页脚占位符 2"/>
          <p:cNvSpPr>
            <a:spLocks noGrp="1"/>
          </p:cNvSpPr>
          <p:nvPr>
            <p:ph type="ftr" sz="quarter" idx="11"/>
          </p:nvPr>
        </p:nvSpPr>
        <p:spPr/>
        <p:txBody>
          <a:bodyPr/>
          <a:lstStyle>
            <a:lvl1pPr>
              <a:defRPr/>
            </a:lvl1pPr>
          </a:lstStyle>
          <a:p>
            <a:pPr>
              <a:defRPr/>
            </a:pPr>
            <a:endParaRPr lang="zh-CN" altLang="en-US"/>
          </a:p>
        </p:txBody>
      </p:sp>
      <p:sp>
        <p:nvSpPr>
          <p:cNvPr id="6" name="灯片编号占位符 22"/>
          <p:cNvSpPr>
            <a:spLocks noGrp="1"/>
          </p:cNvSpPr>
          <p:nvPr>
            <p:ph type="sldNum" sz="quarter" idx="12"/>
          </p:nvPr>
        </p:nvSpPr>
        <p:spPr/>
        <p:txBody>
          <a:bodyPr/>
          <a:lstStyle>
            <a:lvl1pPr>
              <a:defRPr/>
            </a:lvl1pPr>
          </a:lstStyle>
          <a:p>
            <a:fld id="{ECA99B17-C882-4C75-A664-6FDE86ED8E4C}" type="slidenum">
              <a:rPr lang="zh-CN" altLang="en-US"/>
              <a:pPr/>
              <a:t>‹#›</a:t>
            </a:fld>
            <a:endParaRPr lang="zh-CN" altLang="en-US"/>
          </a:p>
        </p:txBody>
      </p:sp>
    </p:spTree>
    <p:extLst>
      <p:ext uri="{BB962C8B-B14F-4D97-AF65-F5344CB8AC3E}">
        <p14:creationId xmlns:p14="http://schemas.microsoft.com/office/powerpoint/2010/main" val="3630126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2"/>
        </a:solidFill>
        <a:effectLst/>
      </p:bgPr>
    </p:bg>
    <p:spTree>
      <p:nvGrpSpPr>
        <p:cNvPr id="1" name=""/>
        <p:cNvGrpSpPr/>
        <p:nvPr/>
      </p:nvGrpSpPr>
      <p:grpSpPr>
        <a:xfrm>
          <a:off x="0" y="0"/>
          <a:ext cx="0" cy="0"/>
          <a:chOff x="0" y="0"/>
          <a:chExt cx="0" cy="0"/>
        </a:xfrm>
      </p:grpSpPr>
      <p:sp>
        <p:nvSpPr>
          <p:cNvPr id="4" name="矩形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矩形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标题 1"/>
          <p:cNvSpPr>
            <a:spLocks noGrp="1"/>
          </p:cNvSpPr>
          <p:nvPr>
            <p:ph type="title"/>
          </p:nvPr>
        </p:nvSpPr>
        <p:spPr>
          <a:xfrm>
            <a:off x="1219200" y="2971800"/>
            <a:ext cx="6858000" cy="1066800"/>
          </a:xfrm>
        </p:spPr>
        <p:txBody>
          <a:bodyPr anchor="t"/>
          <a:lstStyle>
            <a:lvl1pPr algn="r">
              <a:buNone/>
              <a:defRPr sz="3200" b="0" cap="none" baseline="0"/>
            </a:lvl1pPr>
          </a:lstStyle>
          <a:p>
            <a:r>
              <a:rPr lang="zh-CN" altLang="en-US" smtClean="0"/>
              <a:t>单击此处编辑母版标题样式</a:t>
            </a:r>
            <a:endParaRPr lang="en-US"/>
          </a:p>
        </p:txBody>
      </p:sp>
      <p:sp>
        <p:nvSpPr>
          <p:cNvPr id="3" name="文本占位符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CN" altLang="en-US" smtClean="0"/>
              <a:t>单击此处编辑母版文本样式</a:t>
            </a:r>
          </a:p>
        </p:txBody>
      </p:sp>
      <p:sp>
        <p:nvSpPr>
          <p:cNvPr id="6" name="日期占位符 3"/>
          <p:cNvSpPr>
            <a:spLocks noGrp="1"/>
          </p:cNvSpPr>
          <p:nvPr>
            <p:ph type="dt" sz="half" idx="10"/>
          </p:nvPr>
        </p:nvSpPr>
        <p:spPr>
          <a:xfrm>
            <a:off x="6400800" y="6354763"/>
            <a:ext cx="2286000" cy="366712"/>
          </a:xfrm>
        </p:spPr>
        <p:txBody>
          <a:bodyPr/>
          <a:lstStyle>
            <a:lvl1pPr>
              <a:defRPr/>
            </a:lvl1pPr>
          </a:lstStyle>
          <a:p>
            <a:pPr>
              <a:defRPr/>
            </a:pPr>
            <a:fld id="{DF171710-7A6D-4378-A28E-B35438E3930C}" type="datetimeFigureOut">
              <a:rPr lang="zh-CN" altLang="en-US"/>
              <a:pPr>
                <a:defRPr/>
              </a:pPr>
              <a:t>2020/12/28</a:t>
            </a:fld>
            <a:endParaRPr lang="zh-CN" altLang="en-US"/>
          </a:p>
        </p:txBody>
      </p:sp>
      <p:sp>
        <p:nvSpPr>
          <p:cNvPr id="7" name="页脚占位符 4"/>
          <p:cNvSpPr>
            <a:spLocks noGrp="1"/>
          </p:cNvSpPr>
          <p:nvPr>
            <p:ph type="ftr" sz="quarter" idx="11"/>
          </p:nvPr>
        </p:nvSpPr>
        <p:spPr>
          <a:xfrm>
            <a:off x="2898775" y="6354763"/>
            <a:ext cx="3475038" cy="366712"/>
          </a:xfrm>
        </p:spPr>
        <p:txBody>
          <a:bodyPr/>
          <a:lstStyle>
            <a:lvl1pPr>
              <a:defRPr/>
            </a:lvl1pPr>
          </a:lstStyle>
          <a:p>
            <a:pPr>
              <a:defRPr/>
            </a:pPr>
            <a:endParaRPr lang="zh-CN" altLang="en-US"/>
          </a:p>
        </p:txBody>
      </p:sp>
      <p:sp>
        <p:nvSpPr>
          <p:cNvPr id="8" name="灯片编号占位符 5"/>
          <p:cNvSpPr>
            <a:spLocks noGrp="1"/>
          </p:cNvSpPr>
          <p:nvPr>
            <p:ph type="sldNum" sz="quarter" idx="12"/>
          </p:nvPr>
        </p:nvSpPr>
        <p:spPr>
          <a:xfrm>
            <a:off x="1069975" y="6354763"/>
            <a:ext cx="1520825" cy="366712"/>
          </a:xfrm>
        </p:spPr>
        <p:txBody>
          <a:bodyPr/>
          <a:lstStyle>
            <a:lvl1pPr>
              <a:defRPr/>
            </a:lvl1pPr>
          </a:lstStyle>
          <a:p>
            <a:fld id="{C8DCB50C-4C67-4CA0-A07F-DF114EAF97BB}" type="slidenum">
              <a:rPr lang="zh-CN" altLang="en-US"/>
              <a:pPr/>
              <a:t>‹#›</a:t>
            </a:fld>
            <a:endParaRPr lang="zh-CN" altLang="en-US"/>
          </a:p>
        </p:txBody>
      </p:sp>
    </p:spTree>
    <p:extLst>
      <p:ext uri="{BB962C8B-B14F-4D97-AF65-F5344CB8AC3E}">
        <p14:creationId xmlns:p14="http://schemas.microsoft.com/office/powerpoint/2010/main" val="235142214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914400"/>
          </a:xfrm>
        </p:spPr>
        <p:txBody>
          <a:bodyPr/>
          <a:lstStyle/>
          <a:p>
            <a:r>
              <a:rPr lang="zh-CN" altLang="en-US" smtClean="0"/>
              <a:t>单击此处编辑母版标题样式</a:t>
            </a:r>
            <a:endParaRPr lang="en-US"/>
          </a:p>
        </p:txBody>
      </p:sp>
      <p:sp>
        <p:nvSpPr>
          <p:cNvPr id="9" name="内容占位符 8"/>
          <p:cNvSpPr>
            <a:spLocks noGrp="1"/>
          </p:cNvSpPr>
          <p:nvPr>
            <p:ph sz="quarter" idx="1"/>
          </p:nvPr>
        </p:nvSpPr>
        <p:spPr>
          <a:xfrm>
            <a:off x="457200" y="1219200"/>
            <a:ext cx="4041648" cy="493776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1" name="内容占位符 10"/>
          <p:cNvSpPr>
            <a:spLocks noGrp="1"/>
          </p:cNvSpPr>
          <p:nvPr>
            <p:ph sz="quarter" idx="2"/>
          </p:nvPr>
        </p:nvSpPr>
        <p:spPr>
          <a:xfrm>
            <a:off x="4632198" y="1216152"/>
            <a:ext cx="4041648" cy="493776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13"/>
          <p:cNvSpPr>
            <a:spLocks noGrp="1"/>
          </p:cNvSpPr>
          <p:nvPr>
            <p:ph type="dt" sz="half" idx="10"/>
          </p:nvPr>
        </p:nvSpPr>
        <p:spPr/>
        <p:txBody>
          <a:bodyPr/>
          <a:lstStyle>
            <a:lvl1pPr>
              <a:defRPr/>
            </a:lvl1pPr>
          </a:lstStyle>
          <a:p>
            <a:pPr>
              <a:defRPr/>
            </a:pPr>
            <a:fld id="{64821E47-8CAA-4174-A3BE-AEB511774A23}" type="datetimeFigureOut">
              <a:rPr lang="zh-CN" altLang="en-US"/>
              <a:pPr>
                <a:defRPr/>
              </a:pPr>
              <a:t>2020/12/28</a:t>
            </a:fld>
            <a:endParaRPr lang="zh-CN" altLang="en-US"/>
          </a:p>
        </p:txBody>
      </p:sp>
      <p:sp>
        <p:nvSpPr>
          <p:cNvPr id="6" name="页脚占位符 2"/>
          <p:cNvSpPr>
            <a:spLocks noGrp="1"/>
          </p:cNvSpPr>
          <p:nvPr>
            <p:ph type="ftr" sz="quarter" idx="11"/>
          </p:nvPr>
        </p:nvSpPr>
        <p:spPr/>
        <p:txBody>
          <a:bodyPr/>
          <a:lstStyle>
            <a:lvl1pPr>
              <a:defRPr/>
            </a:lvl1pPr>
          </a:lstStyle>
          <a:p>
            <a:pPr>
              <a:defRPr/>
            </a:pPr>
            <a:endParaRPr lang="zh-CN" altLang="en-US"/>
          </a:p>
        </p:txBody>
      </p:sp>
      <p:sp>
        <p:nvSpPr>
          <p:cNvPr id="7" name="灯片编号占位符 22"/>
          <p:cNvSpPr>
            <a:spLocks noGrp="1"/>
          </p:cNvSpPr>
          <p:nvPr>
            <p:ph type="sldNum" sz="quarter" idx="12"/>
          </p:nvPr>
        </p:nvSpPr>
        <p:spPr/>
        <p:txBody>
          <a:bodyPr/>
          <a:lstStyle>
            <a:lvl1pPr>
              <a:defRPr/>
            </a:lvl1pPr>
          </a:lstStyle>
          <a:p>
            <a:fld id="{6E5C7C69-B6DC-4470-87DB-BCF2F0C27B92}" type="slidenum">
              <a:rPr lang="zh-CN" altLang="en-US"/>
              <a:pPr/>
              <a:t>‹#›</a:t>
            </a:fld>
            <a:endParaRPr lang="zh-CN" altLang="en-US"/>
          </a:p>
        </p:txBody>
      </p:sp>
    </p:spTree>
    <p:extLst>
      <p:ext uri="{BB962C8B-B14F-4D97-AF65-F5344CB8AC3E}">
        <p14:creationId xmlns:p14="http://schemas.microsoft.com/office/powerpoint/2010/main" val="3564238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914400"/>
          </a:xfrm>
        </p:spPr>
        <p:txBody>
          <a:bodyPr anchor="ctr"/>
          <a:lstStyle>
            <a:lvl1pPr>
              <a:defRPr/>
            </a:lvl1pPr>
          </a:lstStyle>
          <a:p>
            <a:r>
              <a:rPr lang="zh-CN" altLang="en-US" smtClean="0"/>
              <a:t>单击此处编辑母版标题样式</a:t>
            </a:r>
            <a:endParaRPr lang="en-US"/>
          </a:p>
        </p:txBody>
      </p:sp>
      <p:sp>
        <p:nvSpPr>
          <p:cNvPr id="3" name="文本占位符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zh-CN" altLang="en-US" smtClean="0"/>
              <a:t>单击此处编辑母版文本样式</a:t>
            </a:r>
          </a:p>
        </p:txBody>
      </p:sp>
      <p:sp>
        <p:nvSpPr>
          <p:cNvPr id="4" name="文本占位符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zh-CN" altLang="en-US" smtClean="0"/>
              <a:t>单击此处编辑母版文本样式</a:t>
            </a:r>
          </a:p>
        </p:txBody>
      </p:sp>
      <p:sp>
        <p:nvSpPr>
          <p:cNvPr id="11" name="内容占位符 10"/>
          <p:cNvSpPr>
            <a:spLocks noGrp="1"/>
          </p:cNvSpPr>
          <p:nvPr>
            <p:ph sz="quarter" idx="2"/>
          </p:nvPr>
        </p:nvSpPr>
        <p:spPr>
          <a:xfrm>
            <a:off x="457200" y="2133600"/>
            <a:ext cx="4038600" cy="40386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3" name="内容占位符 12"/>
          <p:cNvSpPr>
            <a:spLocks noGrp="1"/>
          </p:cNvSpPr>
          <p:nvPr>
            <p:ph sz="quarter" idx="4"/>
          </p:nvPr>
        </p:nvSpPr>
        <p:spPr>
          <a:xfrm>
            <a:off x="4648200" y="2133600"/>
            <a:ext cx="4038600" cy="40386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13"/>
          <p:cNvSpPr>
            <a:spLocks noGrp="1"/>
          </p:cNvSpPr>
          <p:nvPr>
            <p:ph type="dt" sz="half" idx="10"/>
          </p:nvPr>
        </p:nvSpPr>
        <p:spPr/>
        <p:txBody>
          <a:bodyPr/>
          <a:lstStyle>
            <a:lvl1pPr>
              <a:defRPr/>
            </a:lvl1pPr>
          </a:lstStyle>
          <a:p>
            <a:pPr>
              <a:defRPr/>
            </a:pPr>
            <a:fld id="{25832F8E-4133-4CD1-9B8A-E4E82198AFFF}" type="datetimeFigureOut">
              <a:rPr lang="zh-CN" altLang="en-US"/>
              <a:pPr>
                <a:defRPr/>
              </a:pPr>
              <a:t>2020/12/28</a:t>
            </a:fld>
            <a:endParaRPr lang="zh-CN" altLang="en-US"/>
          </a:p>
        </p:txBody>
      </p:sp>
      <p:sp>
        <p:nvSpPr>
          <p:cNvPr id="8" name="页脚占位符 2"/>
          <p:cNvSpPr>
            <a:spLocks noGrp="1"/>
          </p:cNvSpPr>
          <p:nvPr>
            <p:ph type="ftr" sz="quarter" idx="11"/>
          </p:nvPr>
        </p:nvSpPr>
        <p:spPr/>
        <p:txBody>
          <a:bodyPr/>
          <a:lstStyle>
            <a:lvl1pPr>
              <a:defRPr/>
            </a:lvl1pPr>
          </a:lstStyle>
          <a:p>
            <a:pPr>
              <a:defRPr/>
            </a:pPr>
            <a:endParaRPr lang="zh-CN" altLang="en-US"/>
          </a:p>
        </p:txBody>
      </p:sp>
      <p:sp>
        <p:nvSpPr>
          <p:cNvPr id="9" name="灯片编号占位符 22"/>
          <p:cNvSpPr>
            <a:spLocks noGrp="1"/>
          </p:cNvSpPr>
          <p:nvPr>
            <p:ph type="sldNum" sz="quarter" idx="12"/>
          </p:nvPr>
        </p:nvSpPr>
        <p:spPr/>
        <p:txBody>
          <a:bodyPr/>
          <a:lstStyle>
            <a:lvl1pPr>
              <a:defRPr/>
            </a:lvl1pPr>
          </a:lstStyle>
          <a:p>
            <a:fld id="{D9648F74-C8E3-438E-A7A0-7F7D07773118}" type="slidenum">
              <a:rPr lang="zh-CN" altLang="en-US"/>
              <a:pPr/>
              <a:t>‹#›</a:t>
            </a:fld>
            <a:endParaRPr lang="zh-CN" altLang="en-US"/>
          </a:p>
        </p:txBody>
      </p:sp>
    </p:spTree>
    <p:extLst>
      <p:ext uri="{BB962C8B-B14F-4D97-AF65-F5344CB8AC3E}">
        <p14:creationId xmlns:p14="http://schemas.microsoft.com/office/powerpoint/2010/main" val="3593949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 name="等腰三角形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标题 1"/>
          <p:cNvSpPr>
            <a:spLocks noGrp="1"/>
          </p:cNvSpPr>
          <p:nvPr>
            <p:ph type="title"/>
          </p:nvPr>
        </p:nvSpPr>
        <p:spPr>
          <a:xfrm>
            <a:off x="457200" y="228600"/>
            <a:ext cx="8229600" cy="914400"/>
          </a:xfrm>
        </p:spPr>
        <p:txBody>
          <a:bodyPr/>
          <a:lstStyle/>
          <a:p>
            <a:r>
              <a:rPr lang="zh-CN" altLang="en-US" smtClean="0"/>
              <a:t>单击此处编辑母版标题样式</a:t>
            </a:r>
            <a:endParaRPr lang="en-US"/>
          </a:p>
        </p:txBody>
      </p:sp>
      <p:sp>
        <p:nvSpPr>
          <p:cNvPr id="4" name="日期占位符 2"/>
          <p:cNvSpPr>
            <a:spLocks noGrp="1"/>
          </p:cNvSpPr>
          <p:nvPr>
            <p:ph type="dt" sz="half" idx="10"/>
          </p:nvPr>
        </p:nvSpPr>
        <p:spPr/>
        <p:txBody>
          <a:bodyPr/>
          <a:lstStyle>
            <a:lvl1pPr>
              <a:defRPr/>
            </a:lvl1pPr>
          </a:lstStyle>
          <a:p>
            <a:pPr>
              <a:defRPr/>
            </a:pPr>
            <a:fld id="{9AF2ECFE-BCEB-46EA-9B50-55A993B92984}" type="datetimeFigureOut">
              <a:rPr lang="zh-CN" altLang="en-US"/>
              <a:pPr>
                <a:defRPr/>
              </a:pPr>
              <a:t>2020/12/28</a:t>
            </a:fld>
            <a:endParaRPr lang="zh-CN" altLang="en-US"/>
          </a:p>
        </p:txBody>
      </p:sp>
      <p:sp>
        <p:nvSpPr>
          <p:cNvPr id="5" name="页脚占位符 3"/>
          <p:cNvSpPr>
            <a:spLocks noGrp="1"/>
          </p:cNvSpPr>
          <p:nvPr>
            <p:ph type="ftr" sz="quarter" idx="11"/>
          </p:nvPr>
        </p:nvSpPr>
        <p:spPr/>
        <p:txBody>
          <a:bodyPr/>
          <a:lstStyle>
            <a:lvl1pPr>
              <a:defRPr/>
            </a:lvl1pPr>
          </a:lstStyle>
          <a:p>
            <a:pPr>
              <a:defRPr/>
            </a:pPr>
            <a:endParaRPr lang="zh-CN" altLang="en-US"/>
          </a:p>
        </p:txBody>
      </p:sp>
      <p:sp>
        <p:nvSpPr>
          <p:cNvPr id="6" name="灯片编号占位符 4"/>
          <p:cNvSpPr>
            <a:spLocks noGrp="1"/>
          </p:cNvSpPr>
          <p:nvPr>
            <p:ph type="sldNum" sz="quarter" idx="12"/>
          </p:nvPr>
        </p:nvSpPr>
        <p:spPr/>
        <p:txBody>
          <a:bodyPr/>
          <a:lstStyle>
            <a:lvl1pPr>
              <a:defRPr/>
            </a:lvl1pPr>
          </a:lstStyle>
          <a:p>
            <a:fld id="{E65DB78D-1365-4C82-AA86-A1F32B2D67F6}" type="slidenum">
              <a:rPr lang="zh-CN" altLang="en-US"/>
              <a:pPr/>
              <a:t>‹#›</a:t>
            </a:fld>
            <a:endParaRPr lang="zh-CN" altLang="en-US"/>
          </a:p>
        </p:txBody>
      </p:sp>
    </p:spTree>
    <p:extLst>
      <p:ext uri="{BB962C8B-B14F-4D97-AF65-F5344CB8AC3E}">
        <p14:creationId xmlns:p14="http://schemas.microsoft.com/office/powerpoint/2010/main" val="706885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直接连接符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3" name="等腰三角形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日期占位符 1"/>
          <p:cNvSpPr>
            <a:spLocks noGrp="1"/>
          </p:cNvSpPr>
          <p:nvPr>
            <p:ph type="dt" sz="half" idx="10"/>
          </p:nvPr>
        </p:nvSpPr>
        <p:spPr/>
        <p:txBody>
          <a:bodyPr/>
          <a:lstStyle>
            <a:lvl1pPr>
              <a:defRPr/>
            </a:lvl1pPr>
          </a:lstStyle>
          <a:p>
            <a:pPr>
              <a:defRPr/>
            </a:pPr>
            <a:fld id="{8F991B87-95CA-411C-9DAF-76A1342670F3}" type="datetimeFigureOut">
              <a:rPr lang="zh-CN" altLang="en-US"/>
              <a:pPr>
                <a:defRPr/>
              </a:pPr>
              <a:t>2020/12/28</a:t>
            </a:fld>
            <a:endParaRPr lang="zh-CN" altLang="en-US"/>
          </a:p>
        </p:txBody>
      </p:sp>
      <p:sp>
        <p:nvSpPr>
          <p:cNvPr id="5" name="页脚占位符 2"/>
          <p:cNvSpPr>
            <a:spLocks noGrp="1"/>
          </p:cNvSpPr>
          <p:nvPr>
            <p:ph type="ftr" sz="quarter" idx="11"/>
          </p:nvPr>
        </p:nvSpPr>
        <p:spPr/>
        <p:txBody>
          <a:bodyPr/>
          <a:lstStyle>
            <a:lvl1pPr>
              <a:defRPr/>
            </a:lvl1pPr>
          </a:lstStyle>
          <a:p>
            <a:pPr>
              <a:defRPr/>
            </a:pPr>
            <a:endParaRPr lang="zh-CN" altLang="en-US"/>
          </a:p>
        </p:txBody>
      </p:sp>
      <p:sp>
        <p:nvSpPr>
          <p:cNvPr id="6" name="灯片编号占位符 3"/>
          <p:cNvSpPr>
            <a:spLocks noGrp="1"/>
          </p:cNvSpPr>
          <p:nvPr>
            <p:ph type="sldNum" sz="quarter" idx="12"/>
          </p:nvPr>
        </p:nvSpPr>
        <p:spPr/>
        <p:txBody>
          <a:bodyPr/>
          <a:lstStyle>
            <a:lvl1pPr>
              <a:defRPr/>
            </a:lvl1pPr>
          </a:lstStyle>
          <a:p>
            <a:fld id="{7B5082C0-4FFE-4A60-9E3E-FC54C44F7558}" type="slidenum">
              <a:rPr lang="zh-CN" altLang="en-US"/>
              <a:pPr/>
              <a:t>‹#›</a:t>
            </a:fld>
            <a:endParaRPr lang="zh-CN" altLang="en-US"/>
          </a:p>
        </p:txBody>
      </p:sp>
    </p:spTree>
    <p:extLst>
      <p:ext uri="{BB962C8B-B14F-4D97-AF65-F5344CB8AC3E}">
        <p14:creationId xmlns:p14="http://schemas.microsoft.com/office/powerpoint/2010/main" val="2555703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5" name="直接连接符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6" name="直接连接符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ea typeface="+mn-ea"/>
            </a:endParaRPr>
          </a:p>
        </p:txBody>
      </p:sp>
      <p:sp>
        <p:nvSpPr>
          <p:cNvPr id="7" name="等腰三角形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标题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zh-CN" altLang="en-US" smtClean="0"/>
              <a:t>单击此处编辑母版标题样式</a:t>
            </a:r>
            <a:endParaRPr lang="en-US"/>
          </a:p>
        </p:txBody>
      </p:sp>
      <p:sp>
        <p:nvSpPr>
          <p:cNvPr id="3" name="文本占位符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zh-CN" altLang="en-US" smtClean="0"/>
              <a:t>单击此处编辑母版文本样式</a:t>
            </a:r>
          </a:p>
        </p:txBody>
      </p:sp>
      <p:sp>
        <p:nvSpPr>
          <p:cNvPr id="12" name="内容占位符 11"/>
          <p:cNvSpPr>
            <a:spLocks noGrp="1"/>
          </p:cNvSpPr>
          <p:nvPr>
            <p:ph sz="quarter" idx="1"/>
          </p:nvPr>
        </p:nvSpPr>
        <p:spPr>
          <a:xfrm>
            <a:off x="304800" y="304800"/>
            <a:ext cx="5715000" cy="57150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8" name="日期占位符 4"/>
          <p:cNvSpPr>
            <a:spLocks noGrp="1"/>
          </p:cNvSpPr>
          <p:nvPr>
            <p:ph type="dt" sz="half" idx="10"/>
          </p:nvPr>
        </p:nvSpPr>
        <p:spPr/>
        <p:txBody>
          <a:bodyPr/>
          <a:lstStyle>
            <a:lvl1pPr>
              <a:defRPr/>
            </a:lvl1pPr>
          </a:lstStyle>
          <a:p>
            <a:pPr>
              <a:defRPr/>
            </a:pPr>
            <a:fld id="{BB98C024-D6B2-4E01-9775-4315D7F3B1B4}" type="datetimeFigureOut">
              <a:rPr lang="zh-CN" altLang="en-US"/>
              <a:pPr>
                <a:defRPr/>
              </a:pPr>
              <a:t>2020/12/28</a:t>
            </a:fld>
            <a:endParaRPr lang="zh-CN" altLang="en-US"/>
          </a:p>
        </p:txBody>
      </p:sp>
      <p:sp>
        <p:nvSpPr>
          <p:cNvPr id="9" name="页脚占位符 5"/>
          <p:cNvSpPr>
            <a:spLocks noGrp="1"/>
          </p:cNvSpPr>
          <p:nvPr>
            <p:ph type="ftr" sz="quarter" idx="11"/>
          </p:nvPr>
        </p:nvSpPr>
        <p:spPr/>
        <p:txBody>
          <a:bodyPr/>
          <a:lstStyle>
            <a:lvl1pPr>
              <a:defRPr/>
            </a:lvl1pPr>
          </a:lstStyle>
          <a:p>
            <a:pPr>
              <a:defRPr/>
            </a:pPr>
            <a:endParaRPr lang="zh-CN" altLang="en-US"/>
          </a:p>
        </p:txBody>
      </p:sp>
      <p:sp>
        <p:nvSpPr>
          <p:cNvPr id="10" name="灯片编号占位符 6"/>
          <p:cNvSpPr>
            <a:spLocks noGrp="1"/>
          </p:cNvSpPr>
          <p:nvPr>
            <p:ph type="sldNum" sz="quarter" idx="12"/>
          </p:nvPr>
        </p:nvSpPr>
        <p:spPr/>
        <p:txBody>
          <a:bodyPr/>
          <a:lstStyle>
            <a:lvl1pPr>
              <a:defRPr/>
            </a:lvl1pPr>
          </a:lstStyle>
          <a:p>
            <a:fld id="{D97174DD-9548-4971-91AA-43D4EE280DFF}" type="slidenum">
              <a:rPr lang="zh-CN" altLang="en-US"/>
              <a:pPr/>
              <a:t>‹#›</a:t>
            </a:fld>
            <a:endParaRPr lang="zh-CN" altLang="en-US"/>
          </a:p>
        </p:txBody>
      </p:sp>
    </p:spTree>
    <p:extLst>
      <p:ext uri="{BB962C8B-B14F-4D97-AF65-F5344CB8AC3E}">
        <p14:creationId xmlns:p14="http://schemas.microsoft.com/office/powerpoint/2010/main" val="4224659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Pr>
        <a:solidFill>
          <a:schemeClr val="bg2"/>
        </a:solidFill>
        <a:effectLst/>
      </p:bgPr>
    </p:bg>
    <p:spTree>
      <p:nvGrpSpPr>
        <p:cNvPr id="1" name=""/>
        <p:cNvGrpSpPr/>
        <p:nvPr/>
      </p:nvGrpSpPr>
      <p:grpSpPr>
        <a:xfrm>
          <a:off x="0" y="0"/>
          <a:ext cx="0" cy="0"/>
          <a:chOff x="0" y="0"/>
          <a:chExt cx="0" cy="0"/>
        </a:xfrm>
      </p:grpSpPr>
      <p:sp>
        <p:nvSpPr>
          <p:cNvPr id="5" name="直接连接符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6" name="等腰三角形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矩形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标题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zh-CN" altLang="en-US" smtClean="0"/>
              <a:t>单击此处编辑母版标题样式</a:t>
            </a:r>
            <a:endParaRPr lang="en-US"/>
          </a:p>
        </p:txBody>
      </p:sp>
      <p:sp>
        <p:nvSpPr>
          <p:cNvPr id="3" name="图片占位符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zh-CN" altLang="en-US" noProof="0" smtClean="0"/>
              <a:t>单击图标添加图片</a:t>
            </a:r>
            <a:endParaRPr lang="en-US" noProof="0" dirty="0"/>
          </a:p>
        </p:txBody>
      </p:sp>
      <p:sp>
        <p:nvSpPr>
          <p:cNvPr id="4" name="文本占位符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zh-CN" altLang="en-US" smtClean="0"/>
              <a:t>单击此处编辑母版文本样式</a:t>
            </a:r>
          </a:p>
        </p:txBody>
      </p:sp>
      <p:sp>
        <p:nvSpPr>
          <p:cNvPr id="8" name="日期占位符 4"/>
          <p:cNvSpPr>
            <a:spLocks noGrp="1"/>
          </p:cNvSpPr>
          <p:nvPr>
            <p:ph type="dt" sz="half" idx="10"/>
          </p:nvPr>
        </p:nvSpPr>
        <p:spPr/>
        <p:txBody>
          <a:bodyPr/>
          <a:lstStyle>
            <a:lvl1pPr>
              <a:defRPr/>
            </a:lvl1pPr>
          </a:lstStyle>
          <a:p>
            <a:pPr>
              <a:defRPr/>
            </a:pPr>
            <a:fld id="{13A66047-BCBE-427F-86E8-80D32BA1E164}" type="datetimeFigureOut">
              <a:rPr lang="zh-CN" altLang="en-US"/>
              <a:pPr>
                <a:defRPr/>
              </a:pPr>
              <a:t>2020/12/28</a:t>
            </a:fld>
            <a:endParaRPr lang="zh-CN" altLang="en-US"/>
          </a:p>
        </p:txBody>
      </p:sp>
      <p:sp>
        <p:nvSpPr>
          <p:cNvPr id="9" name="页脚占位符 5"/>
          <p:cNvSpPr>
            <a:spLocks noGrp="1"/>
          </p:cNvSpPr>
          <p:nvPr>
            <p:ph type="ftr" sz="quarter" idx="11"/>
          </p:nvPr>
        </p:nvSpPr>
        <p:spPr/>
        <p:txBody>
          <a:bodyPr/>
          <a:lstStyle>
            <a:lvl1pPr>
              <a:defRPr/>
            </a:lvl1pPr>
          </a:lstStyle>
          <a:p>
            <a:pPr>
              <a:defRPr/>
            </a:pPr>
            <a:endParaRPr lang="zh-CN" altLang="en-US"/>
          </a:p>
        </p:txBody>
      </p:sp>
      <p:sp>
        <p:nvSpPr>
          <p:cNvPr id="10" name="灯片编号占位符 6"/>
          <p:cNvSpPr>
            <a:spLocks noGrp="1"/>
          </p:cNvSpPr>
          <p:nvPr>
            <p:ph type="sldNum" sz="quarter" idx="12"/>
          </p:nvPr>
        </p:nvSpPr>
        <p:spPr/>
        <p:txBody>
          <a:bodyPr/>
          <a:lstStyle>
            <a:lvl1pPr>
              <a:defRPr/>
            </a:lvl1pPr>
          </a:lstStyle>
          <a:p>
            <a:fld id="{73759AF0-80B2-4837-925F-C02F13B88C37}" type="slidenum">
              <a:rPr lang="zh-CN" altLang="en-US"/>
              <a:pPr/>
              <a:t>‹#›</a:t>
            </a:fld>
            <a:endParaRPr lang="zh-CN" altLang="en-US"/>
          </a:p>
        </p:txBody>
      </p:sp>
    </p:spTree>
    <p:extLst>
      <p:ext uri="{BB962C8B-B14F-4D97-AF65-F5344CB8AC3E}">
        <p14:creationId xmlns:p14="http://schemas.microsoft.com/office/powerpoint/2010/main" val="303868653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21"/>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zh-CN" altLang="en-US" smtClean="0"/>
              <a:t>单击此处编辑母版标题样式</a:t>
            </a:r>
            <a:endParaRPr lang="en-US" altLang="zh-CN" smtClean="0"/>
          </a:p>
        </p:txBody>
      </p:sp>
      <p:sp>
        <p:nvSpPr>
          <p:cNvPr id="1027" name="文本占位符 12"/>
          <p:cNvSpPr>
            <a:spLocks noGrp="1"/>
          </p:cNvSpPr>
          <p:nvPr>
            <p:ph type="body" idx="1"/>
          </p:nvPr>
        </p:nvSpPr>
        <p:spPr bwMode="auto">
          <a:xfrm>
            <a:off x="457200" y="1219200"/>
            <a:ext cx="82296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4" name="日期占位符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ea typeface="+mn-ea"/>
              </a:defRPr>
            </a:lvl1pPr>
          </a:lstStyle>
          <a:p>
            <a:pPr>
              <a:defRPr/>
            </a:pPr>
            <a:fld id="{B3273F35-50F2-44BC-84C2-E9FD28FBB4A3}" type="datetimeFigureOut">
              <a:rPr lang="zh-CN" altLang="en-US"/>
              <a:pPr>
                <a:defRPr/>
              </a:pPr>
              <a:t>2020/12/28</a:t>
            </a:fld>
            <a:endParaRPr lang="zh-CN" altLang="en-US"/>
          </a:p>
        </p:txBody>
      </p:sp>
      <p:sp>
        <p:nvSpPr>
          <p:cNvPr id="3" name="页脚占位符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ea typeface="+mn-ea"/>
              </a:defRPr>
            </a:lvl1pPr>
          </a:lstStyle>
          <a:p>
            <a:pPr>
              <a:defRPr/>
            </a:pPr>
            <a:endParaRPr lang="zh-CN" altLang="en-US"/>
          </a:p>
        </p:txBody>
      </p:sp>
      <p:sp>
        <p:nvSpPr>
          <p:cNvPr id="23" name="灯片编号占位符 22"/>
          <p:cNvSpPr>
            <a:spLocks noGrp="1"/>
          </p:cNvSpPr>
          <p:nvPr>
            <p:ph type="sldNum" sz="quarter" idx="4"/>
          </p:nvPr>
        </p:nvSpPr>
        <p:spPr>
          <a:xfrm>
            <a:off x="612775" y="6356350"/>
            <a:ext cx="1981200" cy="365125"/>
          </a:xfrm>
          <a:prstGeom prst="rect">
            <a:avLst/>
          </a:prstGeom>
        </p:spPr>
        <p:txBody>
          <a:bodyPr vert="horz" wrap="square" lIns="91440" tIns="45720" rIns="91440" bIns="45720" numCol="1" anchor="t" anchorCtr="0" compatLnSpc="1">
            <a:prstTxWarp prst="textNoShape">
              <a:avLst/>
            </a:prstTxWarp>
          </a:bodyPr>
          <a:lstStyle>
            <a:lvl1pPr>
              <a:defRPr sz="1400">
                <a:solidFill>
                  <a:schemeClr val="tx2"/>
                </a:solidFill>
                <a:latin typeface="Gill Sans MT" panose="020B0502020104020203" pitchFamily="34" charset="0"/>
                <a:ea typeface="华文新魏" panose="02010800040101010101" pitchFamily="2" charset="-122"/>
              </a:defRPr>
            </a:lvl1pPr>
          </a:lstStyle>
          <a:p>
            <a:fld id="{0E94A244-4042-4B45-AED9-A8E85AA44A58}" type="slidenum">
              <a:rPr lang="zh-CN" altLang="en-US"/>
              <a:pPr/>
              <a:t>‹#›</a:t>
            </a:fld>
            <a:endParaRPr lang="zh-CN" altLang="en-US"/>
          </a:p>
        </p:txBody>
      </p:sp>
      <p:sp>
        <p:nvSpPr>
          <p:cNvPr id="28" name="直接连接符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29" name="直接连接符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0" name="等腰三角形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01" r:id="rId1"/>
    <p:sldLayoutId id="2147483697" r:id="rId2"/>
    <p:sldLayoutId id="2147483702" r:id="rId3"/>
    <p:sldLayoutId id="2147483698" r:id="rId4"/>
    <p:sldLayoutId id="2147483699" r:id="rId5"/>
    <p:sldLayoutId id="2147483703" r:id="rId6"/>
    <p:sldLayoutId id="2147483704" r:id="rId7"/>
    <p:sldLayoutId id="2147483705" r:id="rId8"/>
    <p:sldLayoutId id="2147483706" r:id="rId9"/>
    <p:sldLayoutId id="2147483700" r:id="rId10"/>
    <p:sldLayoutId id="2147483707" r:id="rId11"/>
  </p:sldLayoutIdLst>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ea typeface="宋体" pitchFamily="2" charset="-122"/>
        </a:defRPr>
      </a:lvl2pPr>
      <a:lvl3pPr algn="l" rtl="0" eaLnBrk="0" fontAlgn="base" hangingPunct="0">
        <a:spcBef>
          <a:spcPct val="0"/>
        </a:spcBef>
        <a:spcAft>
          <a:spcPct val="0"/>
        </a:spcAft>
        <a:defRPr sz="3200">
          <a:solidFill>
            <a:schemeClr val="tx2"/>
          </a:solidFill>
          <a:latin typeface="Bookman Old Style" pitchFamily="18" charset="0"/>
          <a:ea typeface="宋体" pitchFamily="2" charset="-122"/>
        </a:defRPr>
      </a:lvl3pPr>
      <a:lvl4pPr algn="l" rtl="0" eaLnBrk="0" fontAlgn="base" hangingPunct="0">
        <a:spcBef>
          <a:spcPct val="0"/>
        </a:spcBef>
        <a:spcAft>
          <a:spcPct val="0"/>
        </a:spcAft>
        <a:defRPr sz="3200">
          <a:solidFill>
            <a:schemeClr val="tx2"/>
          </a:solidFill>
          <a:latin typeface="Bookman Old Style" pitchFamily="18" charset="0"/>
          <a:ea typeface="宋体" pitchFamily="2" charset="-122"/>
        </a:defRPr>
      </a:lvl4pPr>
      <a:lvl5pPr algn="l" rtl="0" eaLnBrk="0" fontAlgn="base" hangingPunct="0">
        <a:spcBef>
          <a:spcPct val="0"/>
        </a:spcBef>
        <a:spcAft>
          <a:spcPct val="0"/>
        </a:spcAft>
        <a:defRPr sz="3200">
          <a:solidFill>
            <a:schemeClr val="tx2"/>
          </a:solidFill>
          <a:latin typeface="Bookman Old Style" pitchFamily="18" charset="0"/>
          <a:ea typeface="宋体" pitchFamily="2" charset="-122"/>
        </a:defRPr>
      </a:lvl5pPr>
      <a:lvl6pPr marL="457200" algn="l" rtl="0" fontAlgn="base">
        <a:spcBef>
          <a:spcPct val="0"/>
        </a:spcBef>
        <a:spcAft>
          <a:spcPct val="0"/>
        </a:spcAft>
        <a:defRPr sz="3200">
          <a:solidFill>
            <a:schemeClr val="tx2"/>
          </a:solidFill>
          <a:latin typeface="Bookman Old Style" pitchFamily="18" charset="0"/>
          <a:ea typeface="宋体" pitchFamily="2" charset="-122"/>
        </a:defRPr>
      </a:lvl6pPr>
      <a:lvl7pPr marL="914400" algn="l" rtl="0" fontAlgn="base">
        <a:spcBef>
          <a:spcPct val="0"/>
        </a:spcBef>
        <a:spcAft>
          <a:spcPct val="0"/>
        </a:spcAft>
        <a:defRPr sz="3200">
          <a:solidFill>
            <a:schemeClr val="tx2"/>
          </a:solidFill>
          <a:latin typeface="Bookman Old Style" pitchFamily="18" charset="0"/>
          <a:ea typeface="宋体" pitchFamily="2" charset="-122"/>
        </a:defRPr>
      </a:lvl7pPr>
      <a:lvl8pPr marL="1371600" algn="l" rtl="0" fontAlgn="base">
        <a:spcBef>
          <a:spcPct val="0"/>
        </a:spcBef>
        <a:spcAft>
          <a:spcPct val="0"/>
        </a:spcAft>
        <a:defRPr sz="3200">
          <a:solidFill>
            <a:schemeClr val="tx2"/>
          </a:solidFill>
          <a:latin typeface="Bookman Old Style" pitchFamily="18" charset="0"/>
          <a:ea typeface="宋体" pitchFamily="2" charset="-122"/>
        </a:defRPr>
      </a:lvl8pPr>
      <a:lvl9pPr marL="1828800" algn="l" rtl="0" fontAlgn="base">
        <a:spcBef>
          <a:spcPct val="0"/>
        </a:spcBef>
        <a:spcAft>
          <a:spcPct val="0"/>
        </a:spcAft>
        <a:defRPr sz="3200">
          <a:solidFill>
            <a:schemeClr val="tx2"/>
          </a:solidFill>
          <a:latin typeface="Bookman Old Style" pitchFamily="18" charset="0"/>
          <a:ea typeface="宋体" pitchFamily="2" charset="-122"/>
        </a:defRPr>
      </a:lvl9pPr>
    </p:titleStyle>
    <p:bodyStyle>
      <a:lvl1pPr marL="273050" indent="-273050" algn="l" rtl="0" eaLnBrk="0" fontAlgn="base" hangingPunct="0">
        <a:spcBef>
          <a:spcPts val="600"/>
        </a:spcBef>
        <a:spcAft>
          <a:spcPct val="0"/>
        </a:spcAft>
        <a:buClr>
          <a:schemeClr val="accent1"/>
        </a:buClr>
        <a:buSzPct val="76000"/>
        <a:buFont typeface="Wingdings 3" panose="05040102010807070707"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anose="05040102010807070707"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anose="05040102010807070707"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anose="05000000000000000000" pitchFamily="2" charset="2"/>
        <a:buChar char=""/>
        <a:defRPr sz="2000"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anose="05000000000000000000"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hyperlink" Target="https://www.itis.gov/servlet/SingleRpt/SingleRpt?search_topic=TSN&amp;search_value=167640" TargetMode="External"/><Relationship Id="rId3" Type="http://schemas.openxmlformats.org/officeDocument/2006/relationships/hyperlink" Target="https://www.itis.gov/servlet/SingleRpt/SingleRpt?search_topic=TSN&amp;search_value=158852" TargetMode="External"/><Relationship Id="rId7" Type="http://schemas.openxmlformats.org/officeDocument/2006/relationships/hyperlink" Target="https://www.itis.gov/servlet/SingleRpt/SingleRpt?search_topic=TSN&amp;search_value=166082" TargetMode="External"/><Relationship Id="rId2" Type="http://schemas.openxmlformats.org/officeDocument/2006/relationships/hyperlink" Target="https://www.itis.gov/servlet/SingleRpt/SingleRpt?search_topic=TSN&amp;search_value=202423" TargetMode="External"/><Relationship Id="rId1" Type="http://schemas.openxmlformats.org/officeDocument/2006/relationships/slideLayout" Target="../slideLayouts/slideLayout2.xml"/><Relationship Id="rId6" Type="http://schemas.openxmlformats.org/officeDocument/2006/relationships/hyperlink" Target="https://www.itis.gov/servlet/SingleRpt/SingleRpt?search_topic=TSN&amp;search_value=161105" TargetMode="External"/><Relationship Id="rId5" Type="http://schemas.openxmlformats.org/officeDocument/2006/relationships/hyperlink" Target="https://www.itis.gov/servlet/SingleRpt/SingleRpt?search_topic=TSN&amp;search_value=161061" TargetMode="External"/><Relationship Id="rId10" Type="http://schemas.openxmlformats.org/officeDocument/2006/relationships/hyperlink" Target="https://www.itis.gov/servlet/SingleRpt/SingleRpt?search_topic=TSN&amp;search_value=641853" TargetMode="External"/><Relationship Id="rId4" Type="http://schemas.openxmlformats.org/officeDocument/2006/relationships/hyperlink" Target="https://www.itis.gov/servlet/SingleRpt/SingleRpt?search_topic=TSN&amp;search_value=331030" TargetMode="External"/><Relationship Id="rId9" Type="http://schemas.openxmlformats.org/officeDocument/2006/relationships/hyperlink" Target="https://www.itis.gov/servlet/SingleRpt/SingleRpt?search_topic=TSN&amp;search_value=170315"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fishbase.se/summary/FamilySummary.php?ID=288"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ctrTitle"/>
          </p:nvPr>
        </p:nvSpPr>
        <p:spPr/>
        <p:txBody>
          <a:bodyPr/>
          <a:lstStyle/>
          <a:p>
            <a:pPr eaLnBrk="1" hangingPunct="1"/>
            <a:r>
              <a:rPr lang="en-US" altLang="zh-CN" b="1" smtClean="0"/>
              <a:t>Term  paper  presentation</a:t>
            </a:r>
            <a:endParaRPr lang="zh-CN" altLang="en-US" b="1" smtClean="0"/>
          </a:p>
        </p:txBody>
      </p:sp>
      <p:sp>
        <p:nvSpPr>
          <p:cNvPr id="3" name="副标题 2"/>
          <p:cNvSpPr>
            <a:spLocks noGrp="1"/>
          </p:cNvSpPr>
          <p:nvPr>
            <p:ph type="subTitle" idx="1"/>
          </p:nvPr>
        </p:nvSpPr>
        <p:spPr/>
        <p:txBody>
          <a:bodyPr>
            <a:normAutofit/>
          </a:bodyPr>
          <a:lstStyle/>
          <a:p>
            <a:pPr eaLnBrk="1" fontAlgn="auto" hangingPunct="1">
              <a:spcAft>
                <a:spcPts val="0"/>
              </a:spcAft>
              <a:buFont typeface="Wingdings 3"/>
              <a:buNone/>
              <a:defRPr/>
            </a:pPr>
            <a:r>
              <a:rPr lang="en-US" altLang="zh-CN" b="1" dirty="0" smtClean="0"/>
              <a:t>1711303  </a:t>
            </a:r>
            <a:r>
              <a:rPr lang="zh-CN" altLang="en-US" b="1" dirty="0" smtClean="0"/>
              <a:t>胡婉晴</a:t>
            </a:r>
            <a:endParaRPr lang="zh-CN" altLang="en-US" b="1" dirty="0"/>
          </a:p>
        </p:txBody>
      </p:sp>
      <p:pic>
        <p:nvPicPr>
          <p:cNvPr id="9220" name="图片 3" descr="tn_Sichu_u1.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57438" y="714375"/>
            <a:ext cx="4364037"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en-US" altLang="zh-CN" b="1" smtClean="0"/>
              <a:t>Thanks for watching</a:t>
            </a:r>
            <a:r>
              <a:rPr lang="en-US" altLang="zh-CN" smtClean="0"/>
              <a:t>.</a:t>
            </a:r>
            <a:endParaRPr lang="zh-CN" altLang="en-US" smtClean="0"/>
          </a:p>
        </p:txBody>
      </p:sp>
      <p:sp>
        <p:nvSpPr>
          <p:cNvPr id="5" name="文本占位符 4"/>
          <p:cNvSpPr>
            <a:spLocks noGrp="1"/>
          </p:cNvSpPr>
          <p:nvPr>
            <p:ph type="body" idx="1"/>
          </p:nvPr>
        </p:nvSpPr>
        <p:spPr/>
        <p:txBody>
          <a:bodyPr>
            <a:normAutofit/>
          </a:bodyPr>
          <a:lstStyle/>
          <a:p>
            <a:pPr eaLnBrk="1" fontAlgn="auto" hangingPunct="1">
              <a:spcAft>
                <a:spcPts val="0"/>
              </a:spcAft>
              <a:buFont typeface="Wingdings 3"/>
              <a:buNone/>
              <a:defRPr/>
            </a:pP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pPr eaLnBrk="1" hangingPunct="1"/>
            <a:r>
              <a:rPr lang="en-US" altLang="zh-CN" smtClean="0"/>
              <a:t>Taxonomy</a:t>
            </a:r>
            <a:endParaRPr lang="zh-CN" altLang="en-US" smtClean="0"/>
          </a:p>
        </p:txBody>
      </p:sp>
      <p:sp>
        <p:nvSpPr>
          <p:cNvPr id="10243" name="内容占位符 2"/>
          <p:cNvSpPr>
            <a:spLocks noGrp="1"/>
          </p:cNvSpPr>
          <p:nvPr>
            <p:ph sz="quarter" idx="1"/>
          </p:nvPr>
        </p:nvSpPr>
        <p:spPr>
          <a:xfrm>
            <a:off x="457200" y="1219200"/>
            <a:ext cx="8229600" cy="4937125"/>
          </a:xfrm>
        </p:spPr>
        <p:txBody>
          <a:bodyPr/>
          <a:lstStyle/>
          <a:p>
            <a:pPr eaLnBrk="1" hangingPunct="1"/>
            <a:r>
              <a:rPr lang="en-US" altLang="zh-CN" smtClean="0"/>
              <a:t>Kingdom             </a:t>
            </a:r>
            <a:r>
              <a:rPr lang="en-US" altLang="zh-CN" u="sng" smtClean="0">
                <a:hlinkClick r:id="rId2"/>
              </a:rPr>
              <a:t>Animalia</a:t>
            </a:r>
            <a:r>
              <a:rPr lang="en-US" altLang="zh-CN" smtClean="0"/>
              <a:t>              </a:t>
            </a:r>
          </a:p>
          <a:p>
            <a:pPr eaLnBrk="1" hangingPunct="1"/>
            <a:r>
              <a:rPr lang="en-US" altLang="zh-CN" smtClean="0"/>
              <a:t>Phylum               </a:t>
            </a:r>
            <a:r>
              <a:rPr lang="en-US" altLang="zh-CN" u="sng" smtClean="0">
                <a:hlinkClick r:id="rId3"/>
              </a:rPr>
              <a:t>Chordata</a:t>
            </a:r>
            <a:r>
              <a:rPr lang="en-US" altLang="zh-CN" smtClean="0"/>
              <a:t>  </a:t>
            </a:r>
          </a:p>
          <a:p>
            <a:pPr eaLnBrk="1" hangingPunct="1"/>
            <a:r>
              <a:rPr lang="en-US" altLang="zh-CN" smtClean="0"/>
              <a:t>Subphylum          </a:t>
            </a:r>
            <a:r>
              <a:rPr lang="en-US" altLang="zh-CN" u="sng" smtClean="0">
                <a:hlinkClick r:id="rId4"/>
              </a:rPr>
              <a:t>Vertebrata</a:t>
            </a:r>
            <a:r>
              <a:rPr lang="en-US" altLang="zh-CN" smtClean="0"/>
              <a:t>                     </a:t>
            </a:r>
          </a:p>
          <a:p>
            <a:pPr eaLnBrk="1" hangingPunct="1"/>
            <a:r>
              <a:rPr lang="en-US" altLang="zh-CN" smtClean="0"/>
              <a:t>Superclass         </a:t>
            </a:r>
            <a:r>
              <a:rPr lang="en-US" altLang="zh-CN" u="sng" smtClean="0">
                <a:hlinkClick r:id="rId5"/>
              </a:rPr>
              <a:t>Actinopterygii</a:t>
            </a:r>
            <a:r>
              <a:rPr lang="en-US" altLang="zh-CN" smtClean="0"/>
              <a:t>               </a:t>
            </a:r>
          </a:p>
          <a:p>
            <a:pPr eaLnBrk="1" hangingPunct="1"/>
            <a:r>
              <a:rPr lang="en-US" altLang="zh-CN" smtClean="0"/>
              <a:t>Class                     </a:t>
            </a:r>
            <a:r>
              <a:rPr lang="en-US" altLang="zh-CN" u="sng" smtClean="0">
                <a:hlinkClick r:id="rId6"/>
              </a:rPr>
              <a:t>Teleostei</a:t>
            </a:r>
            <a:r>
              <a:rPr lang="en-US" altLang="zh-CN" smtClean="0"/>
              <a:t>                           </a:t>
            </a:r>
          </a:p>
          <a:p>
            <a:pPr eaLnBrk="1" hangingPunct="1"/>
            <a:r>
              <a:rPr lang="en-US" altLang="zh-CN" smtClean="0"/>
              <a:t>Superorder       </a:t>
            </a:r>
            <a:r>
              <a:rPr lang="en-US" altLang="zh-CN" u="sng" smtClean="0">
                <a:hlinkClick r:id="rId7"/>
              </a:rPr>
              <a:t>Acanthopterygii</a:t>
            </a:r>
            <a:r>
              <a:rPr lang="en-US" altLang="zh-CN" smtClean="0"/>
              <a:t>                              </a:t>
            </a:r>
          </a:p>
          <a:p>
            <a:pPr eaLnBrk="1" hangingPunct="1"/>
            <a:r>
              <a:rPr lang="en-US" altLang="zh-CN" smtClean="0"/>
              <a:t>Order                  </a:t>
            </a:r>
            <a:r>
              <a:rPr lang="en-US" altLang="zh-CN" u="sng" smtClean="0">
                <a:hlinkClick r:id="rId8"/>
              </a:rPr>
              <a:t>Perciformes</a:t>
            </a:r>
            <a:r>
              <a:rPr lang="en-US" altLang="zh-CN" smtClean="0"/>
              <a:t>                               </a:t>
            </a:r>
          </a:p>
          <a:p>
            <a:pPr eaLnBrk="1" hangingPunct="1"/>
            <a:r>
              <a:rPr lang="en-US" altLang="zh-CN" smtClean="0"/>
              <a:t>Family                 </a:t>
            </a:r>
            <a:r>
              <a:rPr lang="en-US" altLang="zh-CN" u="sng" smtClean="0">
                <a:hlinkClick r:id="rId9"/>
              </a:rPr>
              <a:t>Percichthyidae</a:t>
            </a:r>
            <a:r>
              <a:rPr lang="en-US" altLang="zh-CN" smtClean="0"/>
              <a:t>  </a:t>
            </a:r>
          </a:p>
          <a:p>
            <a:pPr eaLnBrk="1" hangingPunct="1"/>
            <a:r>
              <a:rPr lang="en-US" altLang="zh-CN" smtClean="0"/>
              <a:t>Genus                 </a:t>
            </a:r>
            <a:r>
              <a:rPr lang="en-US" altLang="zh-CN" u="sng" smtClean="0">
                <a:hlinkClick r:id="rId10"/>
              </a:rPr>
              <a:t>Siniperca</a:t>
            </a:r>
            <a:r>
              <a:rPr lang="en-US" altLang="zh-CN" smtClean="0"/>
              <a:t> Gill ,1862                             </a:t>
            </a:r>
          </a:p>
          <a:p>
            <a:pPr eaLnBrk="1" hangingPunct="1"/>
            <a:r>
              <a:rPr lang="en-US" altLang="zh-CN" smtClean="0"/>
              <a:t> Species           Siniperca chuatsi (Basilewsky, 1855) </a:t>
            </a:r>
            <a:br>
              <a:rPr lang="en-US" altLang="zh-CN" smtClean="0"/>
            </a:br>
            <a:endParaRPr lang="zh-CN" alt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eaLnBrk="1" fontAlgn="auto" hangingPunct="1">
              <a:spcAft>
                <a:spcPts val="0"/>
              </a:spcAft>
              <a:defRPr/>
            </a:pPr>
            <a:r>
              <a:rPr lang="en-US" dirty="0" smtClean="0"/>
              <a:t>Mandarin fish - </a:t>
            </a:r>
            <a:r>
              <a:rPr lang="en-US" i="1" dirty="0" smtClean="0"/>
              <a:t>Siniperca </a:t>
            </a:r>
            <a:r>
              <a:rPr lang="en-US" i="1" dirty="0" err="1" smtClean="0"/>
              <a:t>chuatsi</a:t>
            </a:r>
            <a:r>
              <a:rPr lang="en-US" dirty="0" smtClean="0"/>
              <a:t/>
            </a:r>
            <a:br>
              <a:rPr lang="en-US" dirty="0" smtClean="0"/>
            </a:br>
            <a:r>
              <a:rPr lang="en-US" i="1" dirty="0" smtClean="0"/>
              <a:t>(</a:t>
            </a:r>
            <a:r>
              <a:rPr lang="en-US" i="1" dirty="0" err="1" smtClean="0"/>
              <a:t>Basilewsky</a:t>
            </a:r>
            <a:r>
              <a:rPr lang="en-US" i="1" dirty="0" smtClean="0"/>
              <a:t>, 1855)                         </a:t>
            </a:r>
            <a:endParaRPr lang="zh-CN" altLang="en-US" dirty="0"/>
          </a:p>
        </p:txBody>
      </p:sp>
      <p:sp>
        <p:nvSpPr>
          <p:cNvPr id="11267" name="内容占位符 2"/>
          <p:cNvSpPr>
            <a:spLocks noGrp="1"/>
          </p:cNvSpPr>
          <p:nvPr>
            <p:ph sz="quarter" idx="1"/>
          </p:nvPr>
        </p:nvSpPr>
        <p:spPr>
          <a:xfrm>
            <a:off x="457200" y="1219200"/>
            <a:ext cx="8229600" cy="4937125"/>
          </a:xfrm>
        </p:spPr>
        <p:txBody>
          <a:bodyPr/>
          <a:lstStyle/>
          <a:p>
            <a:pPr eaLnBrk="1" hangingPunct="1"/>
            <a:r>
              <a:rPr lang="en-US" altLang="zh-CN" smtClean="0"/>
              <a:t>The Mandarin fish has big mouth, upper jaw extend trailing edge of eye, high body, side flat, backside with ridges, anomalistic macula and dark spots on the side, and has 4-5 dark horizontal stripes near the base of dorsal fin. In addition, it`s yellow, green or brown on its back. It has one lateral line and 121-128 small round scales on the line. </a:t>
            </a:r>
            <a:endParaRPr lang="zh-CN" altLang="en-US" smtClean="0"/>
          </a:p>
        </p:txBody>
      </p:sp>
      <p:pic>
        <p:nvPicPr>
          <p:cNvPr id="11268" name="图片 3" descr="330px-Ауха_(китайский_окунь)_чучело.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43188" y="3929063"/>
            <a:ext cx="41910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4294967295"/>
          </p:nvPr>
        </p:nvSpPr>
        <p:spPr>
          <a:xfrm>
            <a:off x="357188" y="285750"/>
            <a:ext cx="8229600" cy="5857875"/>
          </a:xfrm>
        </p:spPr>
        <p:txBody>
          <a:bodyPr>
            <a:normAutofit fontScale="92500" lnSpcReduction="10000"/>
          </a:bodyPr>
          <a:lstStyle/>
          <a:p>
            <a:pPr marL="274320" indent="-274320" eaLnBrk="1" fontAlgn="auto" hangingPunct="1">
              <a:spcAft>
                <a:spcPts val="0"/>
              </a:spcAft>
              <a:buFont typeface="Wingdings 3"/>
              <a:buChar char=""/>
              <a:defRPr/>
            </a:pPr>
            <a:r>
              <a:rPr lang="en-US" dirty="0" smtClean="0"/>
              <a:t>The Mandarin fish are </a:t>
            </a:r>
            <a:r>
              <a:rPr lang="en-US" altLang="zh-CN" dirty="0" smtClean="0"/>
              <a:t>also</a:t>
            </a:r>
            <a:r>
              <a:rPr lang="en-US" dirty="0" smtClean="0"/>
              <a:t> called Chinese Perch, native to the  Amur and Yangtze river basins in China and </a:t>
            </a:r>
            <a:r>
              <a:rPr lang="en-US" dirty="0" err="1" smtClean="0"/>
              <a:t>Russia.They</a:t>
            </a:r>
            <a:r>
              <a:rPr lang="en-US" dirty="0" smtClean="0"/>
              <a:t> are </a:t>
            </a:r>
            <a:r>
              <a:rPr lang="en-US" dirty="0" smtClean="0">
                <a:solidFill>
                  <a:srgbClr val="C00000"/>
                </a:solidFill>
              </a:rPr>
              <a:t>carnivorous, </a:t>
            </a:r>
            <a:r>
              <a:rPr lang="en-US" dirty="0" err="1" smtClean="0">
                <a:solidFill>
                  <a:srgbClr val="C00000"/>
                </a:solidFill>
              </a:rPr>
              <a:t>demersal</a:t>
            </a:r>
            <a:r>
              <a:rPr lang="en-US" dirty="0" smtClean="0">
                <a:solidFill>
                  <a:srgbClr val="C00000"/>
                </a:solidFill>
              </a:rPr>
              <a:t> </a:t>
            </a:r>
            <a:r>
              <a:rPr lang="en-US" dirty="0" err="1" smtClean="0"/>
              <a:t>piscivores</a:t>
            </a:r>
            <a:r>
              <a:rPr lang="en-US" dirty="0" smtClean="0"/>
              <a:t> which have very specialized feeding habits--as soon as they start feeding, they feed solely on fry of other fish species, almost begin at four-five days old. </a:t>
            </a:r>
          </a:p>
          <a:p>
            <a:pPr marL="274320" indent="-274320" eaLnBrk="1" fontAlgn="auto" hangingPunct="1">
              <a:spcAft>
                <a:spcPts val="0"/>
              </a:spcAft>
              <a:buFont typeface="Wingdings 3"/>
              <a:buNone/>
              <a:defRPr/>
            </a:pPr>
            <a:endParaRPr lang="en-US" dirty="0" smtClean="0"/>
          </a:p>
          <a:p>
            <a:pPr marL="274320" indent="-274320" eaLnBrk="1" fontAlgn="auto" hangingPunct="1">
              <a:spcAft>
                <a:spcPts val="0"/>
              </a:spcAft>
              <a:buFont typeface="Wingdings 3"/>
              <a:buChar char=""/>
              <a:defRPr/>
            </a:pPr>
            <a:r>
              <a:rPr lang="en-US" dirty="0" smtClean="0"/>
              <a:t>Typical of </a:t>
            </a:r>
            <a:r>
              <a:rPr lang="en-US" dirty="0" smtClean="0">
                <a:solidFill>
                  <a:srgbClr val="C00000"/>
                </a:solidFill>
              </a:rPr>
              <a:t>stalking predators</a:t>
            </a:r>
            <a:r>
              <a:rPr lang="en-US" dirty="0" smtClean="0"/>
              <a:t>, they rely on vision for following the movement of prey before leaping forward and snapping at the victim. </a:t>
            </a:r>
          </a:p>
          <a:p>
            <a:pPr marL="274320" indent="-274320" eaLnBrk="1" fontAlgn="auto" hangingPunct="1">
              <a:spcAft>
                <a:spcPts val="0"/>
              </a:spcAft>
              <a:buFont typeface="Wingdings 3"/>
              <a:buNone/>
              <a:defRPr/>
            </a:pPr>
            <a:endParaRPr lang="zh-CN" altLang="en-US" dirty="0" smtClean="0"/>
          </a:p>
          <a:p>
            <a:pPr marL="274320" indent="-274320" eaLnBrk="1" fontAlgn="auto" hangingPunct="1">
              <a:spcAft>
                <a:spcPts val="0"/>
              </a:spcAft>
              <a:buFont typeface="Wingdings 3"/>
              <a:buChar char=""/>
              <a:defRPr/>
            </a:pPr>
            <a:r>
              <a:rPr lang="en-US" dirty="0" smtClean="0"/>
              <a:t>The Mandarin fish dwell in large lakes and river systems, </a:t>
            </a:r>
            <a:r>
              <a:rPr lang="en-US" dirty="0" err="1" smtClean="0"/>
              <a:t>perferring</a:t>
            </a:r>
            <a:r>
              <a:rPr lang="en-US" dirty="0" smtClean="0"/>
              <a:t> </a:t>
            </a:r>
            <a:r>
              <a:rPr lang="en-US" dirty="0" smtClean="0">
                <a:solidFill>
                  <a:srgbClr val="C00000"/>
                </a:solidFill>
              </a:rPr>
              <a:t>clean water </a:t>
            </a:r>
            <a:r>
              <a:rPr lang="en-US" dirty="0" smtClean="0"/>
              <a:t>and to </a:t>
            </a:r>
            <a:r>
              <a:rPr lang="en-US" dirty="0" smtClean="0">
                <a:solidFill>
                  <a:srgbClr val="C00000"/>
                </a:solidFill>
              </a:rPr>
              <a:t>hide</a:t>
            </a:r>
            <a:r>
              <a:rPr lang="en-US" dirty="0" smtClean="0"/>
              <a:t> amongst the stones, tree roots and densely grown aquatic grasses at the bottom. Females mature in two years, while males take only one year. Mandarin eggs are </a:t>
            </a:r>
            <a:r>
              <a:rPr lang="en-US" dirty="0" smtClean="0">
                <a:solidFill>
                  <a:srgbClr val="C00000"/>
                </a:solidFill>
              </a:rPr>
              <a:t>semi-pelagic</a:t>
            </a:r>
            <a:r>
              <a:rPr lang="en-US" dirty="0" smtClean="0"/>
              <a:t> in flowing water, but sink in stagnant water. </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6"/>
          <p:cNvSpPr txBox="1">
            <a:spLocks noChangeArrowheads="1"/>
          </p:cNvSpPr>
          <p:nvPr/>
        </p:nvSpPr>
        <p:spPr bwMode="auto">
          <a:xfrm>
            <a:off x="1285875" y="3714750"/>
            <a:ext cx="7500938" cy="2124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600">
                <a:latin typeface="Gill Sans MT" panose="020B0502020104020203" pitchFamily="34" charset="0"/>
                <a:ea typeface="华文新魏" panose="02010800040101010101" pitchFamily="2" charset="-122"/>
              </a:rPr>
              <a:t>Mandarin fish has </a:t>
            </a:r>
            <a:r>
              <a:rPr lang="en-US" altLang="zh-CN" sz="2600">
                <a:solidFill>
                  <a:srgbClr val="C00000"/>
                </a:solidFill>
                <a:latin typeface="Gill Sans MT" panose="020B0502020104020203" pitchFamily="34" charset="0"/>
                <a:ea typeface="华文新魏" panose="02010800040101010101" pitchFamily="2" charset="-122"/>
              </a:rPr>
              <a:t>a rapid growth rate </a:t>
            </a:r>
            <a:r>
              <a:rPr lang="en-US" altLang="zh-CN" sz="2600">
                <a:latin typeface="Gill Sans MT" panose="020B0502020104020203" pitchFamily="34" charset="0"/>
                <a:ea typeface="华文新魏" panose="02010800040101010101" pitchFamily="2" charset="-122"/>
              </a:rPr>
              <a:t>than other species of</a:t>
            </a:r>
            <a:r>
              <a:rPr lang="en-US" altLang="zh-CN" sz="2800">
                <a:latin typeface="Gill Sans MT" panose="020B0502020104020203" pitchFamily="34" charset="0"/>
                <a:ea typeface="华文新魏" panose="02010800040101010101" pitchFamily="2" charset="-122"/>
              </a:rPr>
              <a:t> </a:t>
            </a:r>
            <a:r>
              <a:rPr lang="en-US" altLang="zh-CN" sz="2800">
                <a:latin typeface="Gill Sans MT" panose="020B0502020104020203" pitchFamily="34" charset="0"/>
                <a:ea typeface="华文新魏" panose="02010800040101010101" pitchFamily="2" charset="-122"/>
                <a:hlinkClick r:id="rId2" tooltip="Percichthyidae for Siniperca chuatsi"/>
              </a:rPr>
              <a:t>Percichthyidae</a:t>
            </a:r>
            <a:r>
              <a:rPr lang="en-US" altLang="zh-CN" sz="2600">
                <a:latin typeface="Gill Sans MT" panose="020B0502020104020203" pitchFamily="34" charset="0"/>
                <a:ea typeface="华文新魏" panose="02010800040101010101" pitchFamily="2" charset="-122"/>
              </a:rPr>
              <a:t>, but growth is highly related to food sufficiency, temperature and stocking density. And that is why it becomes </a:t>
            </a:r>
            <a:r>
              <a:rPr lang="en-US" altLang="zh-CN" sz="2600">
                <a:solidFill>
                  <a:srgbClr val="C00000"/>
                </a:solidFill>
                <a:latin typeface="Gill Sans MT" panose="020B0502020104020203" pitchFamily="34" charset="0"/>
                <a:ea typeface="华文新魏" panose="02010800040101010101" pitchFamily="2" charset="-122"/>
              </a:rPr>
              <a:t>the mainly farmed species </a:t>
            </a:r>
            <a:r>
              <a:rPr lang="en-US" altLang="zh-CN" sz="2600">
                <a:latin typeface="Gill Sans MT" panose="020B0502020104020203" pitchFamily="34" charset="0"/>
                <a:ea typeface="华文新魏" panose="02010800040101010101" pitchFamily="2" charset="-122"/>
              </a:rPr>
              <a:t>in China as </a:t>
            </a:r>
            <a:r>
              <a:rPr lang="en-US" altLang="zh-CN" sz="2600">
                <a:solidFill>
                  <a:srgbClr val="C00000"/>
                </a:solidFill>
                <a:latin typeface="Gill Sans MT" panose="020B0502020104020203" pitchFamily="34" charset="0"/>
                <a:ea typeface="华文新魏" panose="02010800040101010101" pitchFamily="2" charset="-122"/>
              </a:rPr>
              <a:t>a commercial fish</a:t>
            </a:r>
            <a:r>
              <a:rPr lang="en-US" altLang="zh-CN" sz="2600">
                <a:latin typeface="Gill Sans MT" panose="020B0502020104020203" pitchFamily="34" charset="0"/>
                <a:ea typeface="华文新魏" panose="02010800040101010101" pitchFamily="2" charset="-122"/>
              </a:rPr>
              <a:t>.</a:t>
            </a:r>
            <a:endParaRPr lang="zh-CN" altLang="en-US" sz="2600">
              <a:latin typeface="Gill Sans MT" panose="020B0502020104020203" pitchFamily="34" charset="0"/>
              <a:ea typeface="华文新魏" panose="02010800040101010101" pitchFamily="2" charset="-122"/>
            </a:endParaRPr>
          </a:p>
        </p:txBody>
      </p:sp>
      <p:pic>
        <p:nvPicPr>
          <p:cNvPr id="13315" name="图片 7" descr="20m.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429500" cy="371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内容占位符 2"/>
          <p:cNvSpPr>
            <a:spLocks noGrp="1"/>
          </p:cNvSpPr>
          <p:nvPr>
            <p:ph sz="quarter" idx="4294967295"/>
          </p:nvPr>
        </p:nvSpPr>
        <p:spPr>
          <a:xfrm>
            <a:off x="285750" y="928688"/>
            <a:ext cx="8229600" cy="4937125"/>
          </a:xfrm>
        </p:spPr>
        <p:txBody>
          <a:bodyPr/>
          <a:lstStyle/>
          <a:p>
            <a:pPr eaLnBrk="1" hangingPunct="1">
              <a:buFont typeface="Wingdings 3" panose="05040102010807070707" pitchFamily="18" charset="2"/>
              <a:buNone/>
            </a:pPr>
            <a:r>
              <a:rPr lang="en-US" altLang="zh-CN" sz="4400" smtClean="0"/>
              <a:t>                                                                      WHY??</a:t>
            </a:r>
          </a:p>
          <a:p>
            <a:pPr eaLnBrk="1" hangingPunct="1">
              <a:buFont typeface="Wingdings 3" panose="05040102010807070707" pitchFamily="18" charset="2"/>
              <a:buNone/>
            </a:pPr>
            <a:endParaRPr lang="en-US" altLang="zh-CN" smtClean="0"/>
          </a:p>
          <a:p>
            <a:pPr eaLnBrk="1" hangingPunct="1">
              <a:buFont typeface="Wingdings 3" panose="05040102010807070707" pitchFamily="18" charset="2"/>
              <a:buNone/>
            </a:pPr>
            <a:r>
              <a:rPr lang="en-US" altLang="zh-CN" smtClean="0"/>
              <a:t>     This species has a prominent character which helping them distinguish from other species is that they will </a:t>
            </a:r>
            <a:r>
              <a:rPr lang="en-US" altLang="zh-CN" smtClean="0">
                <a:solidFill>
                  <a:srgbClr val="C00000"/>
                </a:solidFill>
              </a:rPr>
              <a:t>not take static aquatic animals,</a:t>
            </a:r>
            <a:r>
              <a:rPr lang="en-US" altLang="zh-CN" smtClean="0"/>
              <a:t> even if they are immediately adjacent, but as soon as the targets begin to move, they swiftly catch them without hesitation. </a:t>
            </a:r>
            <a:endParaRPr lang="zh-CN" altLang="en-US" smtClean="0"/>
          </a:p>
          <a:p>
            <a:pPr eaLnBrk="1" hangingPunct="1"/>
            <a:endParaRPr lang="zh-CN" alt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a:off x="0" y="6396038"/>
            <a:ext cx="914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1200">
                <a:latin typeface="Calibri" panose="020F0502020204030204" pitchFamily="34" charset="0"/>
                <a:cs typeface="Calibri" panose="020F0502020204030204" pitchFamily="34" charset="0"/>
              </a:rPr>
              <a:t>W. Li1,2;T. Zhang1,*;S. Ye1;J. Liu1;Z. Li1 Feeding habits and predator-prey size relationships of mandarin fish Siniperca chuatsi (Basilewsky) in a shallow lake, central China Journal of Applied Ichthyology.2013;29(1):56-63</a:t>
            </a:r>
            <a:endParaRPr lang="en-US" altLang="zh-CN" sz="1200">
              <a:cs typeface="Calibri" panose="020F0502020204030204" pitchFamily="34" charset="0"/>
            </a:endParaRPr>
          </a:p>
        </p:txBody>
      </p:sp>
      <p:pic>
        <p:nvPicPr>
          <p:cNvPr id="1536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4363" y="0"/>
            <a:ext cx="471963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786063"/>
            <a:ext cx="4918075" cy="349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矩形 7"/>
          <p:cNvSpPr>
            <a:spLocks noChangeArrowheads="1"/>
          </p:cNvSpPr>
          <p:nvPr/>
        </p:nvSpPr>
        <p:spPr bwMode="auto">
          <a:xfrm>
            <a:off x="0" y="857250"/>
            <a:ext cx="4572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a:solidFill>
                  <a:srgbClr val="C00000"/>
                </a:solidFill>
                <a:latin typeface="Calibri" panose="020F0502020204030204" pitchFamily="34" charset="0"/>
                <a:ea typeface="AdvTimes"/>
                <a:cs typeface="Calibri" panose="020F0502020204030204" pitchFamily="34" charset="0"/>
              </a:rPr>
              <a:t>The diet and predator-prey </a:t>
            </a:r>
          </a:p>
          <a:p>
            <a:pPr eaLnBrk="1" hangingPunct="1"/>
            <a:r>
              <a:rPr lang="en-US" altLang="zh-CN" sz="2400">
                <a:solidFill>
                  <a:srgbClr val="C00000"/>
                </a:solidFill>
                <a:latin typeface="Calibri" panose="020F0502020204030204" pitchFamily="34" charset="0"/>
                <a:ea typeface="AdvTimes"/>
                <a:cs typeface="Calibri" panose="020F0502020204030204" pitchFamily="34" charset="0"/>
              </a:rPr>
              <a:t>size relationships </a:t>
            </a:r>
            <a:r>
              <a:rPr lang="en-US" altLang="zh-CN" sz="2400">
                <a:latin typeface="Calibri" panose="020F0502020204030204" pitchFamily="34" charset="0"/>
                <a:ea typeface="AdvTimes"/>
                <a:cs typeface="Calibri" panose="020F0502020204030204" pitchFamily="34" charset="0"/>
              </a:rPr>
              <a:t>were studied </a:t>
            </a:r>
          </a:p>
          <a:p>
            <a:pPr eaLnBrk="1" hangingPunct="1"/>
            <a:r>
              <a:rPr lang="en-US" altLang="zh-CN" sz="2400">
                <a:latin typeface="Calibri" panose="020F0502020204030204" pitchFamily="34" charset="0"/>
                <a:ea typeface="AdvTimes"/>
                <a:cs typeface="Calibri" panose="020F0502020204030204" pitchFamily="34" charset="0"/>
              </a:rPr>
              <a:t>through stomach content analysis. </a:t>
            </a:r>
          </a:p>
        </p:txBody>
      </p:sp>
      <p:sp>
        <p:nvSpPr>
          <p:cNvPr id="15366" name="矩形 8"/>
          <p:cNvSpPr>
            <a:spLocks noChangeArrowheads="1"/>
          </p:cNvSpPr>
          <p:nvPr/>
        </p:nvSpPr>
        <p:spPr bwMode="auto">
          <a:xfrm>
            <a:off x="5143500" y="3929063"/>
            <a:ext cx="40005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a:latin typeface="Calibri" panose="020F0502020204030204" pitchFamily="34" charset="0"/>
                <a:ea typeface="AdvTimes"/>
                <a:cs typeface="Calibri" panose="020F0502020204030204" pitchFamily="34" charset="0"/>
              </a:rPr>
              <a:t>The diet was featured with significant </a:t>
            </a:r>
            <a:r>
              <a:rPr lang="en-US" altLang="zh-CN" sz="2400">
                <a:solidFill>
                  <a:srgbClr val="C00000"/>
                </a:solidFill>
                <a:latin typeface="Calibri" panose="020F0502020204030204" pitchFamily="34" charset="0"/>
                <a:ea typeface="AdvTimes"/>
                <a:cs typeface="Calibri" panose="020F0502020204030204" pitchFamily="34" charset="0"/>
              </a:rPr>
              <a:t>seasonal and ontogenetic </a:t>
            </a:r>
            <a:r>
              <a:rPr lang="en-US" altLang="zh-CN" sz="2400">
                <a:latin typeface="Calibri" panose="020F0502020204030204" pitchFamily="34" charset="0"/>
                <a:ea typeface="AdvTimes"/>
                <a:cs typeface="Calibri" panose="020F0502020204030204" pitchFamily="34" charset="0"/>
              </a:rPr>
              <a:t>differences</a:t>
            </a:r>
            <a:r>
              <a:rPr lang="en-US" altLang="zh-CN">
                <a:latin typeface="Calibri" panose="020F0502020204030204" pitchFamily="34" charset="0"/>
                <a:ea typeface="AdvTimes"/>
                <a:cs typeface="Calibri" panose="020F0502020204030204" pitchFamily="34"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ChangeArrowheads="1"/>
          </p:cNvSpPr>
          <p:nvPr/>
        </p:nvSpPr>
        <p:spPr bwMode="auto">
          <a:xfrm>
            <a:off x="0" y="6396038"/>
            <a:ext cx="914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1200">
                <a:latin typeface="Calibri" panose="020F0502020204030204" pitchFamily="34" charset="0"/>
                <a:cs typeface="Calibri" panose="020F0502020204030204" pitchFamily="34" charset="0"/>
              </a:rPr>
              <a:t>W. Li1,2;T. Zhang1,*;S. Ye1;J. Liu1;Z. Li1 Feeding habits and predator-prey size relationships of mandarin fish Siniperca chuatsi (Basilewsky) in a shallow lake, central China Journal of Applied Ichthyology.2013;29(1):56-63</a:t>
            </a:r>
            <a:endParaRPr lang="en-US" altLang="zh-CN" sz="1200">
              <a:cs typeface="Calibri" panose="020F0502020204030204" pitchFamily="34" charset="0"/>
            </a:endParaRPr>
          </a:p>
        </p:txBody>
      </p:sp>
      <p:sp>
        <p:nvSpPr>
          <p:cNvPr id="16387" name="Rectangle 2"/>
          <p:cNvSpPr>
            <a:spLocks noChangeArrowheads="1"/>
          </p:cNvSpPr>
          <p:nvPr/>
        </p:nvSpPr>
        <p:spPr bwMode="auto">
          <a:xfrm>
            <a:off x="0" y="0"/>
            <a:ext cx="91440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a:latin typeface="Calibri" panose="020F0502020204030204" pitchFamily="34" charset="0"/>
                <a:ea typeface="AdvTimes"/>
                <a:cs typeface="Calibri" panose="020F0502020204030204" pitchFamily="34" charset="0"/>
              </a:rPr>
              <a:t>Mandarin fish total length (TL) was strongly related to mouth gape width (GW) and gape height (GH). Mandarin fish TL and prey fish TL as well as mandarin fish GW and prey fish body depth (BD) were positively and linearly related for sharpbelly,redfin culter and crucian carp.</a:t>
            </a:r>
          </a:p>
          <a:p>
            <a:pPr eaLnBrk="1" hangingPunct="1"/>
            <a:endParaRPr lang="en-US" altLang="zh-CN" sz="2400">
              <a:latin typeface="Calibri" panose="020F0502020204030204" pitchFamily="34" charset="0"/>
              <a:ea typeface="AdvTimes"/>
              <a:cs typeface="Calibri" panose="020F0502020204030204" pitchFamily="34" charset="0"/>
            </a:endParaRPr>
          </a:p>
          <a:p>
            <a:pPr eaLnBrk="1" hangingPunct="1"/>
            <a:endParaRPr lang="en-US" altLang="zh-CN" sz="2400">
              <a:latin typeface="Calibri" panose="020F0502020204030204" pitchFamily="34" charset="0"/>
              <a:ea typeface="AdvTimes"/>
              <a:cs typeface="Calibri" panose="020F0502020204030204" pitchFamily="34" charset="0"/>
            </a:endParaRPr>
          </a:p>
          <a:p>
            <a:pPr eaLnBrk="1" hangingPunct="1"/>
            <a:endParaRPr lang="en-US" altLang="zh-CN" sz="2400">
              <a:latin typeface="Calibri" panose="020F0502020204030204" pitchFamily="34" charset="0"/>
              <a:ea typeface="AdvTimes"/>
              <a:cs typeface="Calibri" panose="020F0502020204030204" pitchFamily="34" charset="0"/>
            </a:endParaRPr>
          </a:p>
          <a:p>
            <a:pPr eaLnBrk="1" hangingPunct="1"/>
            <a:endParaRPr lang="en-US" altLang="zh-CN" sz="2400">
              <a:latin typeface="Calibri" panose="020F0502020204030204" pitchFamily="34" charset="0"/>
              <a:ea typeface="AdvTimes"/>
              <a:cs typeface="Calibri" panose="020F0502020204030204" pitchFamily="34" charset="0"/>
            </a:endParaRPr>
          </a:p>
          <a:p>
            <a:pPr eaLnBrk="1" hangingPunct="1"/>
            <a:endParaRPr lang="en-US" altLang="zh-CN" sz="2400">
              <a:latin typeface="Calibri" panose="020F0502020204030204" pitchFamily="34" charset="0"/>
              <a:ea typeface="AdvTimes"/>
              <a:cs typeface="Calibri" panose="020F0502020204030204" pitchFamily="34" charset="0"/>
            </a:endParaRPr>
          </a:p>
          <a:p>
            <a:pPr eaLnBrk="1" hangingPunct="1"/>
            <a:endParaRPr lang="en-US" altLang="zh-CN" sz="2400">
              <a:latin typeface="Calibri" panose="020F0502020204030204" pitchFamily="34" charset="0"/>
              <a:ea typeface="AdvTimes"/>
              <a:cs typeface="Calibri" panose="020F0502020204030204" pitchFamily="34" charset="0"/>
            </a:endParaRPr>
          </a:p>
          <a:p>
            <a:pPr eaLnBrk="1" hangingPunct="1"/>
            <a:endParaRPr lang="en-US" altLang="zh-CN" sz="2400">
              <a:latin typeface="Calibri" panose="020F0502020204030204" pitchFamily="34" charset="0"/>
              <a:ea typeface="AdvTimes"/>
              <a:cs typeface="Calibri" panose="020F0502020204030204" pitchFamily="34" charset="0"/>
            </a:endParaRPr>
          </a:p>
          <a:p>
            <a:pPr eaLnBrk="1" hangingPunct="1"/>
            <a:r>
              <a:rPr lang="en-US" altLang="zh-CN" sz="2400">
                <a:latin typeface="Calibri" panose="020F0502020204030204" pitchFamily="34" charset="0"/>
                <a:ea typeface="AdvTimes"/>
                <a:cs typeface="Calibri" panose="020F0502020204030204" pitchFamily="34" charset="0"/>
              </a:rPr>
              <a:t> </a:t>
            </a:r>
          </a:p>
        </p:txBody>
      </p:sp>
      <p:pic>
        <p:nvPicPr>
          <p:cNvPr id="1638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75" y="1500188"/>
            <a:ext cx="5994400" cy="490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矩形 1"/>
          <p:cNvSpPr>
            <a:spLocks noChangeArrowheads="1"/>
          </p:cNvSpPr>
          <p:nvPr/>
        </p:nvSpPr>
        <p:spPr bwMode="auto">
          <a:xfrm>
            <a:off x="0" y="142875"/>
            <a:ext cx="300037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a:latin typeface="Calibri" panose="020F0502020204030204" pitchFamily="34" charset="0"/>
                <a:ea typeface="AdvTimes"/>
                <a:cs typeface="Calibri" panose="020F0502020204030204" pitchFamily="34" charset="0"/>
              </a:rPr>
              <a:t>Strong size selectivity for topmouth gudgeon, sharpbelly and redfin culter as prey indicated that the piscivorous mandarin fish can have </a:t>
            </a:r>
            <a:r>
              <a:rPr lang="en-US" altLang="zh-CN" sz="2000">
                <a:solidFill>
                  <a:srgbClr val="C00000"/>
                </a:solidFill>
                <a:latin typeface="Calibri" panose="020F0502020204030204" pitchFamily="34" charset="0"/>
                <a:ea typeface="AdvTimes"/>
                <a:cs typeface="Calibri" panose="020F0502020204030204" pitchFamily="34" charset="0"/>
              </a:rPr>
              <a:t>potential impact </a:t>
            </a:r>
            <a:r>
              <a:rPr lang="en-US" altLang="zh-CN" sz="2000">
                <a:latin typeface="Calibri" panose="020F0502020204030204" pitchFamily="34" charset="0"/>
                <a:ea typeface="AdvTimes"/>
                <a:cs typeface="Calibri" panose="020F0502020204030204" pitchFamily="34" charset="0"/>
              </a:rPr>
              <a:t>on </a:t>
            </a:r>
            <a:r>
              <a:rPr lang="en-US" altLang="zh-CN" sz="2000">
                <a:solidFill>
                  <a:srgbClr val="C00000"/>
                </a:solidFill>
                <a:latin typeface="Calibri" panose="020F0502020204030204" pitchFamily="34" charset="0"/>
                <a:ea typeface="AdvTimes"/>
                <a:cs typeface="Calibri" panose="020F0502020204030204" pitchFamily="34" charset="0"/>
              </a:rPr>
              <a:t>the population size structure </a:t>
            </a:r>
            <a:r>
              <a:rPr lang="en-US" altLang="zh-CN" sz="2000">
                <a:latin typeface="Calibri" panose="020F0502020204030204" pitchFamily="34" charset="0"/>
                <a:ea typeface="AdvTimes"/>
                <a:cs typeface="Calibri" panose="020F0502020204030204" pitchFamily="34" charset="0"/>
              </a:rPr>
              <a:t>of the three prey fish.</a:t>
            </a:r>
            <a:endParaRPr lang="en-US" altLang="zh-CN" sz="2000">
              <a:ea typeface="AdvTimes"/>
              <a:cs typeface="Calibri" panose="020F0502020204030204" pitchFamily="34" charset="0"/>
            </a:endParaRPr>
          </a:p>
        </p:txBody>
      </p:sp>
      <p:sp>
        <p:nvSpPr>
          <p:cNvPr id="17411" name="Rectangle 1"/>
          <p:cNvSpPr>
            <a:spLocks noChangeArrowheads="1"/>
          </p:cNvSpPr>
          <p:nvPr/>
        </p:nvSpPr>
        <p:spPr bwMode="auto">
          <a:xfrm>
            <a:off x="0" y="6396038"/>
            <a:ext cx="914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1200">
                <a:latin typeface="Calibri" panose="020F0502020204030204" pitchFamily="34" charset="0"/>
                <a:cs typeface="Calibri" panose="020F0502020204030204" pitchFamily="34" charset="0"/>
              </a:rPr>
              <a:t>W. Li1,2;T. Zhang1,*;S. Ye1;J. Liu1;Z. Li1 Feeding habits and predator-prey size relationships of mandarin fish Siniperca chuatsi (Basilewsky) in a shallow lake, central China Journal of Applied Ichthyology.2013;29(1):56-63</a:t>
            </a:r>
            <a:endParaRPr lang="en-US" altLang="zh-CN" sz="1200">
              <a:cs typeface="Calibri" panose="020F0502020204030204" pitchFamily="34" charset="0"/>
            </a:endParaRPr>
          </a:p>
        </p:txBody>
      </p:sp>
      <p:pic>
        <p:nvPicPr>
          <p:cNvPr id="174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6875" y="1285875"/>
            <a:ext cx="6207125" cy="499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质朴">
  <a:themeElements>
    <a:clrScheme name="质朴">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质朴">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质朴">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Override1.xml><?xml version="1.0" encoding="utf-8"?>
<a:themeOverride xmlns:a="http://schemas.openxmlformats.org/drawingml/2006/main">
  <a:clrScheme name="质朴">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质朴">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Origin</Template>
  <TotalTime>337</TotalTime>
  <Words>526</Words>
  <Application>Microsoft Office PowerPoint</Application>
  <PresentationFormat>全屏显示(4:3)</PresentationFormat>
  <Paragraphs>42</Paragraphs>
  <Slides>10</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10</vt:i4>
      </vt:variant>
    </vt:vector>
  </HeadingPairs>
  <TitlesOfParts>
    <vt:vector size="20" baseType="lpstr">
      <vt:lpstr>Arial</vt:lpstr>
      <vt:lpstr>宋体</vt:lpstr>
      <vt:lpstr>Bookman Old Style</vt:lpstr>
      <vt:lpstr>Gill Sans MT</vt:lpstr>
      <vt:lpstr>华文新魏</vt:lpstr>
      <vt:lpstr>Wingdings 3</vt:lpstr>
      <vt:lpstr>Wingdings</vt:lpstr>
      <vt:lpstr>Calibri</vt:lpstr>
      <vt:lpstr>AdvTimes</vt:lpstr>
      <vt:lpstr>质朴</vt:lpstr>
      <vt:lpstr>Term  paper  presentation</vt:lpstr>
      <vt:lpstr>Taxonomy</vt:lpstr>
      <vt:lpstr>Mandarin fish - Siniperca chuatsi (Basilewsky, 1855)                         </vt:lpstr>
      <vt:lpstr>PowerPoint 演示文稿</vt:lpstr>
      <vt:lpstr>PowerPoint 演示文稿</vt:lpstr>
      <vt:lpstr>PowerPoint 演示文稿</vt:lpstr>
      <vt:lpstr>PowerPoint 演示文稿</vt:lpstr>
      <vt:lpstr>PowerPoint 演示文稿</vt:lpstr>
      <vt:lpstr>PowerPoint 演示文稿</vt:lpstr>
      <vt:lpstr>Thanks for watching.</vt:lpstr>
    </vt:vector>
  </TitlesOfParts>
  <Company>China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xbany</dc:creator>
  <cp:lastModifiedBy>HC</cp:lastModifiedBy>
  <cp:revision>33</cp:revision>
  <dcterms:created xsi:type="dcterms:W3CDTF">2018-06-05T12:00:51Z</dcterms:created>
  <dcterms:modified xsi:type="dcterms:W3CDTF">2020-12-28T01:07:52Z</dcterms:modified>
</cp:coreProperties>
</file>